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78" r:id="rId6"/>
    <p:sldMasterId id="2147483697" r:id="rId7"/>
  </p:sldMasterIdLst>
  <p:notesMasterIdLst>
    <p:notesMasterId r:id="rId25"/>
  </p:notesMasterIdLst>
  <p:sldIdLst>
    <p:sldId id="256" r:id="rId8"/>
    <p:sldId id="2147483399" r:id="rId9"/>
    <p:sldId id="2147483447" r:id="rId10"/>
    <p:sldId id="2147483599" r:id="rId11"/>
    <p:sldId id="2147483600" r:id="rId12"/>
    <p:sldId id="2147483602" r:id="rId13"/>
    <p:sldId id="9273" r:id="rId14"/>
    <p:sldId id="2147483326" r:id="rId15"/>
    <p:sldId id="2147483325" r:id="rId16"/>
    <p:sldId id="2147483596" r:id="rId17"/>
    <p:sldId id="2147483335" r:id="rId18"/>
    <p:sldId id="2147483328" r:id="rId19"/>
    <p:sldId id="2147483597" r:id="rId20"/>
    <p:sldId id="2147483598" r:id="rId21"/>
    <p:sldId id="258" r:id="rId22"/>
    <p:sldId id="270" r:id="rId23"/>
    <p:sldId id="259" r:id="rId24"/>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B8575D-22C4-9F43-998F-3CBE6C4AD19C}">
          <p14:sldIdLst>
            <p14:sldId id="256"/>
            <p14:sldId id="2147483399"/>
            <p14:sldId id="2147483447"/>
            <p14:sldId id="2147483599"/>
            <p14:sldId id="2147483600"/>
            <p14:sldId id="2147483602"/>
            <p14:sldId id="9273"/>
            <p14:sldId id="2147483326"/>
            <p14:sldId id="2147483325"/>
            <p14:sldId id="2147483596"/>
            <p14:sldId id="2147483335"/>
            <p14:sldId id="2147483328"/>
            <p14:sldId id="2147483597"/>
            <p14:sldId id="2147483598"/>
            <p14:sldId id="258"/>
            <p14:sldId id="270"/>
            <p14:sldId id="259"/>
          </p14:sldIdLst>
        </p14:section>
        <p14:section name="Template Instuctions &amp; Examples" id="{1D7AFCF2-698C-3540-95BF-33ED6A2EA96F}">
          <p14:sldIdLst/>
        </p14:section>
        <p14:section name="Common Layouts (editable)" id="{25EF80FC-F0BE-BF48-80EC-2E95A0FF4375}">
          <p14:sldIdLst/>
        </p14:section>
        <p14:section name="Icons" id="{896A0DF9-8722-E84D-8946-72543B9F4D6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6B3E"/>
    <a:srgbClr val="F5D35E"/>
    <a:srgbClr val="909C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01"/>
    <p:restoredTop sz="67723"/>
  </p:normalViewPr>
  <p:slideViewPr>
    <p:cSldViewPr snapToGrid="0">
      <p:cViewPr varScale="1">
        <p:scale>
          <a:sx n="79" d="100"/>
          <a:sy n="79" d="100"/>
        </p:scale>
        <p:origin x="2120" y="200"/>
      </p:cViewPr>
      <p:guideLst/>
    </p:cSldViewPr>
  </p:slideViewPr>
  <p:notesTextViewPr>
    <p:cViewPr>
      <p:scale>
        <a:sx n="1" d="1"/>
        <a:sy n="1" d="1"/>
      </p:scale>
      <p:origin x="0" y="0"/>
    </p:cViewPr>
  </p:notesTextViewPr>
  <p:sorterViewPr>
    <p:cViewPr>
      <p:scale>
        <a:sx n="100" d="100"/>
        <a:sy n="100" d="100"/>
      </p:scale>
      <p:origin x="0" y="-188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svg"/><Relationship Id="rId4"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svg"/><Relationship Id="rId4"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F777AF-4D69-EA45-AC79-B4E7BD03124D}" type="doc">
      <dgm:prSet loTypeId="urn:microsoft.com/office/officeart/2005/8/layout/hList2" loCatId="" qsTypeId="urn:microsoft.com/office/officeart/2005/8/quickstyle/simple1" qsCatId="simple" csTypeId="urn:microsoft.com/office/officeart/2005/8/colors/accent1_2" csCatId="accent1" phldr="1"/>
      <dgm:spPr/>
      <dgm:t>
        <a:bodyPr/>
        <a:lstStyle/>
        <a:p>
          <a:endParaRPr kumimoji="1" lang="ja-JP" altLang="en-US"/>
        </a:p>
      </dgm:t>
    </dgm:pt>
    <dgm:pt modelId="{AE957610-0B2A-2242-AABE-FC5EC0BCE633}">
      <dgm:prSet phldrT="[テキスト]"/>
      <dgm:spPr/>
      <dgm:t>
        <a:bodyPr/>
        <a:lstStyle/>
        <a:p>
          <a:r>
            <a:rPr kumimoji="1" lang="ja-JP" altLang="en-US"/>
            <a:t>金融業界</a:t>
          </a:r>
        </a:p>
      </dgm:t>
    </dgm:pt>
    <dgm:pt modelId="{AE63BCD2-A365-264A-8383-990AB301D143}" type="parTrans" cxnId="{0843A6A8-BF97-B44F-AB03-C7644B7D2BCA}">
      <dgm:prSet/>
      <dgm:spPr/>
      <dgm:t>
        <a:bodyPr/>
        <a:lstStyle/>
        <a:p>
          <a:endParaRPr kumimoji="1" lang="ja-JP" altLang="en-US"/>
        </a:p>
      </dgm:t>
    </dgm:pt>
    <dgm:pt modelId="{BC26FB5F-1CEC-F34A-9371-DEC7379E8E4C}" type="sibTrans" cxnId="{0843A6A8-BF97-B44F-AB03-C7644B7D2BCA}">
      <dgm:prSet/>
      <dgm:spPr/>
      <dgm:t>
        <a:bodyPr/>
        <a:lstStyle/>
        <a:p>
          <a:endParaRPr kumimoji="1" lang="ja-JP" altLang="en-US"/>
        </a:p>
      </dgm:t>
    </dgm:pt>
    <dgm:pt modelId="{9221C636-517C-4544-9BC2-1B6C9DA96E6C}">
      <dgm:prSet phldrT="[テキスト]"/>
      <dgm:spPr/>
      <dgm:t>
        <a:bodyPr/>
        <a:lstStyle/>
        <a:p>
          <a:r>
            <a:rPr kumimoji="1" lang="ja-JP" altLang="en-US"/>
            <a:t>金融庁の対応</a:t>
          </a:r>
        </a:p>
      </dgm:t>
    </dgm:pt>
    <dgm:pt modelId="{13A31D57-C80F-4E42-B516-EA0B91B08AAA}" type="parTrans" cxnId="{976A4E69-07D1-8F42-99A2-3293C69523A1}">
      <dgm:prSet/>
      <dgm:spPr/>
      <dgm:t>
        <a:bodyPr/>
        <a:lstStyle/>
        <a:p>
          <a:endParaRPr kumimoji="1" lang="ja-JP" altLang="en-US"/>
        </a:p>
      </dgm:t>
    </dgm:pt>
    <dgm:pt modelId="{C3E4C9C5-1AF4-BA4A-AB63-590514536D0D}" type="sibTrans" cxnId="{976A4E69-07D1-8F42-99A2-3293C69523A1}">
      <dgm:prSet/>
      <dgm:spPr/>
      <dgm:t>
        <a:bodyPr/>
        <a:lstStyle/>
        <a:p>
          <a:endParaRPr kumimoji="1" lang="ja-JP" altLang="en-US"/>
        </a:p>
      </dgm:t>
    </dgm:pt>
    <dgm:pt modelId="{8EDF526E-306E-FE4F-8E30-9C3ED15746E5}">
      <dgm:prSet phldrT="[テキスト]"/>
      <dgm:spPr/>
      <dgm:t>
        <a:bodyPr/>
        <a:lstStyle/>
        <a:p>
          <a:r>
            <a:rPr kumimoji="1" lang="ja-JP" altLang="en-US"/>
            <a:t>地方銀行への広がり</a:t>
          </a:r>
        </a:p>
      </dgm:t>
    </dgm:pt>
    <dgm:pt modelId="{371BB9D9-D4AF-2646-BFC5-CB42E12AE40D}" type="parTrans" cxnId="{0FD2FBE6-0D03-D340-87EE-F6ED0DF208E9}">
      <dgm:prSet/>
      <dgm:spPr/>
      <dgm:t>
        <a:bodyPr/>
        <a:lstStyle/>
        <a:p>
          <a:endParaRPr kumimoji="1" lang="ja-JP" altLang="en-US"/>
        </a:p>
      </dgm:t>
    </dgm:pt>
    <dgm:pt modelId="{20EE7E97-5C0D-0347-BAA7-C691BFB103D6}" type="sibTrans" cxnId="{0FD2FBE6-0D03-D340-87EE-F6ED0DF208E9}">
      <dgm:prSet/>
      <dgm:spPr/>
      <dgm:t>
        <a:bodyPr/>
        <a:lstStyle/>
        <a:p>
          <a:endParaRPr kumimoji="1" lang="ja-JP" altLang="en-US"/>
        </a:p>
      </dgm:t>
    </dgm:pt>
    <dgm:pt modelId="{B3289045-80E4-0240-881D-863C22F20542}">
      <dgm:prSet phldrT="[テキスト]"/>
      <dgm:spPr/>
      <dgm:t>
        <a:bodyPr/>
        <a:lstStyle/>
        <a:p>
          <a:r>
            <a:rPr kumimoji="1" lang="ja-JP" altLang="en-US"/>
            <a:t>コモンマーク証明書</a:t>
          </a:r>
        </a:p>
      </dgm:t>
    </dgm:pt>
    <dgm:pt modelId="{E6944A4A-1F87-704D-8460-2F006D651491}" type="parTrans" cxnId="{D146206F-43E3-6440-A047-266D26FEC9B7}">
      <dgm:prSet/>
      <dgm:spPr/>
      <dgm:t>
        <a:bodyPr/>
        <a:lstStyle/>
        <a:p>
          <a:endParaRPr kumimoji="1" lang="ja-JP" altLang="en-US"/>
        </a:p>
      </dgm:t>
    </dgm:pt>
    <dgm:pt modelId="{88577FC0-D70C-BC42-A9D8-0CC6BCB920DF}" type="sibTrans" cxnId="{D146206F-43E3-6440-A047-266D26FEC9B7}">
      <dgm:prSet/>
      <dgm:spPr/>
      <dgm:t>
        <a:bodyPr/>
        <a:lstStyle/>
        <a:p>
          <a:endParaRPr kumimoji="1" lang="ja-JP" altLang="en-US"/>
        </a:p>
      </dgm:t>
    </dgm:pt>
    <dgm:pt modelId="{4FD1A171-C4A4-CE42-A697-61EDA4FD795C}">
      <dgm:prSet phldrT="[テキスト]"/>
      <dgm:spPr/>
      <dgm:t>
        <a:bodyPr/>
        <a:lstStyle/>
        <a:p>
          <a:r>
            <a:rPr kumimoji="1" lang="en-US" altLang="ja-JP" dirty="0" err="1"/>
            <a:t>PriorUseMark</a:t>
          </a:r>
          <a:endParaRPr kumimoji="1" lang="ja-JP" altLang="en-US"/>
        </a:p>
      </dgm:t>
    </dgm:pt>
    <dgm:pt modelId="{5367075E-4B13-2E41-BE5A-9A7955AF409D}" type="parTrans" cxnId="{C722A537-7558-8544-8DF5-9F7D62412DE4}">
      <dgm:prSet/>
      <dgm:spPr/>
      <dgm:t>
        <a:bodyPr/>
        <a:lstStyle/>
        <a:p>
          <a:endParaRPr kumimoji="1" lang="ja-JP" altLang="en-US"/>
        </a:p>
      </dgm:t>
    </dgm:pt>
    <dgm:pt modelId="{506BFFC8-8ACF-8542-B1F5-B601A536970A}" type="sibTrans" cxnId="{C722A537-7558-8544-8DF5-9F7D62412DE4}">
      <dgm:prSet/>
      <dgm:spPr/>
      <dgm:t>
        <a:bodyPr/>
        <a:lstStyle/>
        <a:p>
          <a:endParaRPr kumimoji="1" lang="ja-JP" altLang="en-US"/>
        </a:p>
      </dgm:t>
    </dgm:pt>
    <dgm:pt modelId="{BD8171A2-5337-8F4C-ABE9-F8AB481C57E5}">
      <dgm:prSet phldrT="[テキスト]"/>
      <dgm:spPr/>
      <dgm:t>
        <a:bodyPr/>
        <a:lstStyle/>
        <a:p>
          <a:r>
            <a:rPr kumimoji="1" lang="ja-JP" altLang="en-US"/>
            <a:t>対消費者向け</a:t>
          </a:r>
        </a:p>
      </dgm:t>
    </dgm:pt>
    <dgm:pt modelId="{9E3A9DF7-F7E4-0E40-AC77-59CC2AE9ECC0}" type="parTrans" cxnId="{4F1FAF6C-1D23-614C-9CAF-3D0337B7B828}">
      <dgm:prSet/>
      <dgm:spPr/>
      <dgm:t>
        <a:bodyPr/>
        <a:lstStyle/>
        <a:p>
          <a:endParaRPr kumimoji="1" lang="ja-JP" altLang="en-US"/>
        </a:p>
      </dgm:t>
    </dgm:pt>
    <dgm:pt modelId="{026EBCBC-D634-484A-84F4-E0069C8BDDCA}" type="sibTrans" cxnId="{4F1FAF6C-1D23-614C-9CAF-3D0337B7B828}">
      <dgm:prSet/>
      <dgm:spPr/>
      <dgm:t>
        <a:bodyPr/>
        <a:lstStyle/>
        <a:p>
          <a:endParaRPr kumimoji="1" lang="ja-JP" altLang="en-US"/>
        </a:p>
      </dgm:t>
    </dgm:pt>
    <dgm:pt modelId="{2F8529AC-6E84-9348-84D2-F69F061AFA68}">
      <dgm:prSet phldrT="[テキスト]"/>
      <dgm:spPr/>
      <dgm:t>
        <a:bodyPr/>
        <a:lstStyle/>
        <a:p>
          <a:r>
            <a:rPr kumimoji="1" lang="en-US" altLang="ja-JP" dirty="0"/>
            <a:t>IT</a:t>
          </a:r>
          <a:r>
            <a:rPr kumimoji="1" lang="ja-JP" altLang="en-US"/>
            <a:t>、小売が利用を牽引</a:t>
          </a:r>
        </a:p>
      </dgm:t>
    </dgm:pt>
    <dgm:pt modelId="{A6C7D169-BA84-374A-8F03-BF3FEF1A955D}" type="parTrans" cxnId="{AFD2D1B3-EBFF-9542-98C9-08974D345FB4}">
      <dgm:prSet/>
      <dgm:spPr/>
      <dgm:t>
        <a:bodyPr/>
        <a:lstStyle/>
        <a:p>
          <a:endParaRPr kumimoji="1" lang="ja-JP" altLang="en-US"/>
        </a:p>
      </dgm:t>
    </dgm:pt>
    <dgm:pt modelId="{3DD85A2D-4B73-BC41-B436-5C91DCAFE509}" type="sibTrans" cxnId="{AFD2D1B3-EBFF-9542-98C9-08974D345FB4}">
      <dgm:prSet/>
      <dgm:spPr/>
      <dgm:t>
        <a:bodyPr/>
        <a:lstStyle/>
        <a:p>
          <a:endParaRPr kumimoji="1" lang="ja-JP" altLang="en-US"/>
        </a:p>
      </dgm:t>
    </dgm:pt>
    <dgm:pt modelId="{F933AD5C-255F-624A-8CCE-C8E4D608A58F}">
      <dgm:prSet phldrT="[テキスト]"/>
      <dgm:spPr/>
      <dgm:t>
        <a:bodyPr/>
        <a:lstStyle/>
        <a:p>
          <a:r>
            <a:rPr kumimoji="1" lang="ja-JP" altLang="en-US"/>
            <a:t>ヘルスケア、旅行、ゴルフ、スポーツに利用が拡大</a:t>
          </a:r>
        </a:p>
      </dgm:t>
    </dgm:pt>
    <dgm:pt modelId="{AE9BBC1D-961B-1346-8F4F-50790DE28659}" type="parTrans" cxnId="{D106B270-FAD4-C546-B070-9809DB07DECD}">
      <dgm:prSet/>
      <dgm:spPr/>
      <dgm:t>
        <a:bodyPr/>
        <a:lstStyle/>
        <a:p>
          <a:endParaRPr kumimoji="1" lang="ja-JP" altLang="en-US"/>
        </a:p>
      </dgm:t>
    </dgm:pt>
    <dgm:pt modelId="{AE24346E-C35C-B648-A9E3-01EADC1A0B3B}" type="sibTrans" cxnId="{D106B270-FAD4-C546-B070-9809DB07DECD}">
      <dgm:prSet/>
      <dgm:spPr/>
      <dgm:t>
        <a:bodyPr/>
        <a:lstStyle/>
        <a:p>
          <a:endParaRPr kumimoji="1" lang="ja-JP" altLang="en-US"/>
        </a:p>
      </dgm:t>
    </dgm:pt>
    <dgm:pt modelId="{3D78A0F1-24AD-ED4D-A5AE-280880363709}">
      <dgm:prSet phldrT="[テキスト]"/>
      <dgm:spPr/>
      <dgm:t>
        <a:bodyPr/>
        <a:lstStyle/>
        <a:p>
          <a:r>
            <a:rPr kumimoji="1" lang="en-US" altLang="ja-JP" dirty="0" err="1"/>
            <a:t>PriorUse</a:t>
          </a:r>
          <a:r>
            <a:rPr kumimoji="1" lang="ja-JP" altLang="en-US"/>
            <a:t>による対応</a:t>
          </a:r>
        </a:p>
      </dgm:t>
    </dgm:pt>
    <dgm:pt modelId="{1D142A1F-7D55-1D45-A380-401D724AB0F4}" type="parTrans" cxnId="{F1021B87-9DBF-F44E-9644-0862B163E432}">
      <dgm:prSet/>
      <dgm:spPr/>
      <dgm:t>
        <a:bodyPr/>
        <a:lstStyle/>
        <a:p>
          <a:endParaRPr kumimoji="1" lang="ja-JP" altLang="en-US"/>
        </a:p>
      </dgm:t>
    </dgm:pt>
    <dgm:pt modelId="{A3BC4B7E-A8DE-B54B-B8D7-F22A1139C51B}" type="sibTrans" cxnId="{F1021B87-9DBF-F44E-9644-0862B163E432}">
      <dgm:prSet/>
      <dgm:spPr/>
      <dgm:t>
        <a:bodyPr/>
        <a:lstStyle/>
        <a:p>
          <a:endParaRPr kumimoji="1" lang="ja-JP" altLang="en-US"/>
        </a:p>
      </dgm:t>
    </dgm:pt>
    <dgm:pt modelId="{1544B6EA-EE60-7345-86AC-BCD495EBE363}">
      <dgm:prSet phldrT="[テキスト]"/>
      <dgm:spPr/>
      <dgm:t>
        <a:bodyPr/>
        <a:lstStyle/>
        <a:p>
          <a:r>
            <a:rPr lang="en-US" b="0" i="0" u="none" dirty="0"/>
            <a:t>Modified Registered Mark</a:t>
          </a:r>
          <a:endParaRPr kumimoji="1" lang="ja-JP" altLang="en-US"/>
        </a:p>
      </dgm:t>
    </dgm:pt>
    <dgm:pt modelId="{1634535D-4625-A74B-9BD0-A15A9E43568B}" type="parTrans" cxnId="{036407E9-F0C7-414E-BC97-3520EA703EB2}">
      <dgm:prSet/>
      <dgm:spPr/>
      <dgm:t>
        <a:bodyPr/>
        <a:lstStyle/>
        <a:p>
          <a:endParaRPr kumimoji="1" lang="ja-JP" altLang="en-US"/>
        </a:p>
      </dgm:t>
    </dgm:pt>
    <dgm:pt modelId="{D71F18FA-D09B-D844-9263-AB675182BC7B}" type="sibTrans" cxnId="{036407E9-F0C7-414E-BC97-3520EA703EB2}">
      <dgm:prSet/>
      <dgm:spPr/>
      <dgm:t>
        <a:bodyPr/>
        <a:lstStyle/>
        <a:p>
          <a:endParaRPr kumimoji="1" lang="ja-JP" altLang="en-US"/>
        </a:p>
      </dgm:t>
    </dgm:pt>
    <dgm:pt modelId="{C46A2002-5C65-624E-846C-6A0EBF9D375B}" type="pres">
      <dgm:prSet presAssocID="{88F777AF-4D69-EA45-AC79-B4E7BD03124D}" presName="linearFlow" presStyleCnt="0">
        <dgm:presLayoutVars>
          <dgm:dir/>
          <dgm:animLvl val="lvl"/>
          <dgm:resizeHandles/>
        </dgm:presLayoutVars>
      </dgm:prSet>
      <dgm:spPr/>
    </dgm:pt>
    <dgm:pt modelId="{986DD415-9B74-1F4B-A8B5-6356910DEA8F}" type="pres">
      <dgm:prSet presAssocID="{AE957610-0B2A-2242-AABE-FC5EC0BCE633}" presName="compositeNode" presStyleCnt="0">
        <dgm:presLayoutVars>
          <dgm:bulletEnabled val="1"/>
        </dgm:presLayoutVars>
      </dgm:prSet>
      <dgm:spPr/>
    </dgm:pt>
    <dgm:pt modelId="{608CE884-97EB-354F-8F04-3E6B99170499}" type="pres">
      <dgm:prSet presAssocID="{AE957610-0B2A-2242-AABE-FC5EC0BCE633}" presName="image" presStyleLbl="fgImgPlace1" presStyleIdx="0" presStyleCnt="3" custScaleX="59767" custScaleY="63442" custLinFactNeighborX="-7183" custLinFactNeighborY="-6354"/>
      <dgm:spPr>
        <a:blipFill rotWithShape="1">
          <a:blip xmlns:r="http://schemas.openxmlformats.org/officeDocument/2006/relationships" r:embed="rId1"/>
          <a:srcRect/>
          <a:stretch>
            <a:fillRect t="-1000" b="-1000"/>
          </a:stretch>
        </a:blipFill>
      </dgm:spPr>
    </dgm:pt>
    <dgm:pt modelId="{4E958474-15F1-304D-9908-0B9D90C76E84}" type="pres">
      <dgm:prSet presAssocID="{AE957610-0B2A-2242-AABE-FC5EC0BCE633}" presName="childNode" presStyleLbl="node1" presStyleIdx="0" presStyleCnt="3" custScaleY="89225" custLinFactNeighborX="850" custLinFactNeighborY="-2932">
        <dgm:presLayoutVars>
          <dgm:bulletEnabled val="1"/>
        </dgm:presLayoutVars>
      </dgm:prSet>
      <dgm:spPr/>
    </dgm:pt>
    <dgm:pt modelId="{2755B751-4664-894C-805F-F0CD17C7C227}" type="pres">
      <dgm:prSet presAssocID="{AE957610-0B2A-2242-AABE-FC5EC0BCE633}" presName="parentNode" presStyleLbl="revTx" presStyleIdx="0" presStyleCnt="3">
        <dgm:presLayoutVars>
          <dgm:chMax val="0"/>
          <dgm:bulletEnabled val="1"/>
        </dgm:presLayoutVars>
      </dgm:prSet>
      <dgm:spPr/>
    </dgm:pt>
    <dgm:pt modelId="{EB791BA4-0CA2-3947-B859-4AE522247A7F}" type="pres">
      <dgm:prSet presAssocID="{BC26FB5F-1CEC-F34A-9371-DEC7379E8E4C}" presName="sibTrans" presStyleCnt="0"/>
      <dgm:spPr/>
    </dgm:pt>
    <dgm:pt modelId="{2CFE137F-752E-844A-A9BD-1D7357F7CBEB}" type="pres">
      <dgm:prSet presAssocID="{B3289045-80E4-0240-881D-863C22F20542}" presName="compositeNode" presStyleCnt="0">
        <dgm:presLayoutVars>
          <dgm:bulletEnabled val="1"/>
        </dgm:presLayoutVars>
      </dgm:prSet>
      <dgm:spPr/>
    </dgm:pt>
    <dgm:pt modelId="{8017A611-2F61-DF4F-8E19-B3DBFA4F43D1}" type="pres">
      <dgm:prSet presAssocID="{B3289045-80E4-0240-881D-863C22F20542}" presName="image" presStyleLbl="fgImgPlace1" presStyleIdx="1" presStyleCnt="3" custScaleX="61402" custScaleY="57005" custLinFactNeighborX="-34947"/>
      <dgm:spPr>
        <a:blipFill rotWithShape="1">
          <a:blip xmlns:r="http://schemas.openxmlformats.org/officeDocument/2006/relationships" r:embed="rId2">
            <a:extLst>
              <a:ext uri="{96DAC541-7B7A-43D3-8B79-37D633B846F1}">
                <asvg:svgBlip xmlns:asvg="http://schemas.microsoft.com/office/drawing/2016/SVG/main" r:embed="rId3"/>
              </a:ext>
            </a:extLst>
          </a:blip>
          <a:srcRect/>
          <a:stretch>
            <a:fillRect/>
          </a:stretch>
        </a:blipFill>
      </dgm:spPr>
    </dgm:pt>
    <dgm:pt modelId="{45D32027-FC89-9640-8405-F5E0042F4614}" type="pres">
      <dgm:prSet presAssocID="{B3289045-80E4-0240-881D-863C22F20542}" presName="childNode" presStyleLbl="node1" presStyleIdx="1" presStyleCnt="3" custScaleY="91425" custLinFactNeighborY="1101">
        <dgm:presLayoutVars>
          <dgm:bulletEnabled val="1"/>
        </dgm:presLayoutVars>
      </dgm:prSet>
      <dgm:spPr/>
    </dgm:pt>
    <dgm:pt modelId="{999F781F-4589-1743-BB7A-11430FF73811}" type="pres">
      <dgm:prSet presAssocID="{B3289045-80E4-0240-881D-863C22F20542}" presName="parentNode" presStyleLbl="revTx" presStyleIdx="1" presStyleCnt="3">
        <dgm:presLayoutVars>
          <dgm:chMax val="0"/>
          <dgm:bulletEnabled val="1"/>
        </dgm:presLayoutVars>
      </dgm:prSet>
      <dgm:spPr/>
    </dgm:pt>
    <dgm:pt modelId="{0D87F002-BB04-5B4E-8346-2393313A9F93}" type="pres">
      <dgm:prSet presAssocID="{88577FC0-D70C-BC42-A9D8-0CC6BCB920DF}" presName="sibTrans" presStyleCnt="0"/>
      <dgm:spPr/>
    </dgm:pt>
    <dgm:pt modelId="{80F8CC2B-A7A8-E240-9F7D-97D9496382EB}" type="pres">
      <dgm:prSet presAssocID="{BD8171A2-5337-8F4C-ABE9-F8AB481C57E5}" presName="compositeNode" presStyleCnt="0">
        <dgm:presLayoutVars>
          <dgm:bulletEnabled val="1"/>
        </dgm:presLayoutVars>
      </dgm:prSet>
      <dgm:spPr/>
    </dgm:pt>
    <dgm:pt modelId="{92A5AA58-5989-2646-8B01-E60DB7E76FE7}" type="pres">
      <dgm:prSet presAssocID="{BD8171A2-5337-8F4C-ABE9-F8AB481C57E5}" presName="image" presStyleLbl="fgImgPlace1" presStyleIdx="2" presStyleCnt="3" custScaleX="58754" custScaleY="51877" custLinFactNeighborX="-13767"/>
      <dgm:spPr>
        <a:blipFill rotWithShape="1">
          <a:blip xmlns:r="http://schemas.openxmlformats.org/officeDocument/2006/relationships" r:embed="rId4">
            <a:extLst>
              <a:ext uri="{96DAC541-7B7A-43D3-8B79-37D633B846F1}">
                <asvg:svgBlip xmlns:asvg="http://schemas.microsoft.com/office/drawing/2016/SVG/main" r:embed="rId5"/>
              </a:ext>
            </a:extLst>
          </a:blip>
          <a:srcRect/>
          <a:stretch>
            <a:fillRect/>
          </a:stretch>
        </a:blipFill>
      </dgm:spPr>
    </dgm:pt>
    <dgm:pt modelId="{26F0D07F-D909-104B-9E1A-FE3BC51238E6}" type="pres">
      <dgm:prSet presAssocID="{BD8171A2-5337-8F4C-ABE9-F8AB481C57E5}" presName="childNode" presStyleLbl="node1" presStyleIdx="2" presStyleCnt="3" custScaleY="91118">
        <dgm:presLayoutVars>
          <dgm:bulletEnabled val="1"/>
        </dgm:presLayoutVars>
      </dgm:prSet>
      <dgm:spPr/>
    </dgm:pt>
    <dgm:pt modelId="{7DB8CF23-62C6-A84E-9D46-C275CC3DDCE3}" type="pres">
      <dgm:prSet presAssocID="{BD8171A2-5337-8F4C-ABE9-F8AB481C57E5}" presName="parentNode" presStyleLbl="revTx" presStyleIdx="2" presStyleCnt="3">
        <dgm:presLayoutVars>
          <dgm:chMax val="0"/>
          <dgm:bulletEnabled val="1"/>
        </dgm:presLayoutVars>
      </dgm:prSet>
      <dgm:spPr/>
    </dgm:pt>
  </dgm:ptLst>
  <dgm:cxnLst>
    <dgm:cxn modelId="{BD2A291A-3CCB-6043-87D1-435E56B573E3}" type="presOf" srcId="{B3289045-80E4-0240-881D-863C22F20542}" destId="{999F781F-4589-1743-BB7A-11430FF73811}" srcOrd="0" destOrd="0" presId="urn:microsoft.com/office/officeart/2005/8/layout/hList2"/>
    <dgm:cxn modelId="{11985125-40DF-F14D-83B6-59C763C49402}" type="presOf" srcId="{BD8171A2-5337-8F4C-ABE9-F8AB481C57E5}" destId="{7DB8CF23-62C6-A84E-9D46-C275CC3DDCE3}" srcOrd="0" destOrd="0" presId="urn:microsoft.com/office/officeart/2005/8/layout/hList2"/>
    <dgm:cxn modelId="{C722A537-7558-8544-8DF5-9F7D62412DE4}" srcId="{B3289045-80E4-0240-881D-863C22F20542}" destId="{4FD1A171-C4A4-CE42-A697-61EDA4FD795C}" srcOrd="0" destOrd="0" parTransId="{5367075E-4B13-2E41-BE5A-9A7955AF409D}" sibTransId="{506BFFC8-8ACF-8542-B1F5-B601A536970A}"/>
    <dgm:cxn modelId="{245BB03B-F352-3149-AF03-26F2647111FF}" type="presOf" srcId="{8EDF526E-306E-FE4F-8E30-9C3ED15746E5}" destId="{4E958474-15F1-304D-9908-0B9D90C76E84}" srcOrd="0" destOrd="2" presId="urn:microsoft.com/office/officeart/2005/8/layout/hList2"/>
    <dgm:cxn modelId="{3B305649-20EE-BF42-9FB5-00EDE973CF2B}" type="presOf" srcId="{3D78A0F1-24AD-ED4D-A5AE-280880363709}" destId="{4E958474-15F1-304D-9908-0B9D90C76E84}" srcOrd="0" destOrd="1" presId="urn:microsoft.com/office/officeart/2005/8/layout/hList2"/>
    <dgm:cxn modelId="{976A4E69-07D1-8F42-99A2-3293C69523A1}" srcId="{AE957610-0B2A-2242-AABE-FC5EC0BCE633}" destId="{9221C636-517C-4544-9BC2-1B6C9DA96E6C}" srcOrd="0" destOrd="0" parTransId="{13A31D57-C80F-4E42-B516-EA0B91B08AAA}" sibTransId="{C3E4C9C5-1AF4-BA4A-AB63-590514536D0D}"/>
    <dgm:cxn modelId="{4F1FAF6C-1D23-614C-9CAF-3D0337B7B828}" srcId="{88F777AF-4D69-EA45-AC79-B4E7BD03124D}" destId="{BD8171A2-5337-8F4C-ABE9-F8AB481C57E5}" srcOrd="2" destOrd="0" parTransId="{9E3A9DF7-F7E4-0E40-AC77-59CC2AE9ECC0}" sibTransId="{026EBCBC-D634-484A-84F4-E0069C8BDDCA}"/>
    <dgm:cxn modelId="{D146206F-43E3-6440-A047-266D26FEC9B7}" srcId="{88F777AF-4D69-EA45-AC79-B4E7BD03124D}" destId="{B3289045-80E4-0240-881D-863C22F20542}" srcOrd="1" destOrd="0" parTransId="{E6944A4A-1F87-704D-8460-2F006D651491}" sibTransId="{88577FC0-D70C-BC42-A9D8-0CC6BCB920DF}"/>
    <dgm:cxn modelId="{D106B270-FAD4-C546-B070-9809DB07DECD}" srcId="{BD8171A2-5337-8F4C-ABE9-F8AB481C57E5}" destId="{F933AD5C-255F-624A-8CCE-C8E4D608A58F}" srcOrd="1" destOrd="0" parTransId="{AE9BBC1D-961B-1346-8F4F-50790DE28659}" sibTransId="{AE24346E-C35C-B648-A9E3-01EADC1A0B3B}"/>
    <dgm:cxn modelId="{8C6E6D73-DC6F-D948-956D-3D2AFF73A0E5}" type="presOf" srcId="{1544B6EA-EE60-7345-86AC-BCD495EBE363}" destId="{45D32027-FC89-9640-8405-F5E0042F4614}" srcOrd="0" destOrd="1" presId="urn:microsoft.com/office/officeart/2005/8/layout/hList2"/>
    <dgm:cxn modelId="{8BC2B373-52E5-5144-B4FE-C35662108C12}" type="presOf" srcId="{4FD1A171-C4A4-CE42-A697-61EDA4FD795C}" destId="{45D32027-FC89-9640-8405-F5E0042F4614}" srcOrd="0" destOrd="0" presId="urn:microsoft.com/office/officeart/2005/8/layout/hList2"/>
    <dgm:cxn modelId="{F1021B87-9DBF-F44E-9644-0862B163E432}" srcId="{AE957610-0B2A-2242-AABE-FC5EC0BCE633}" destId="{3D78A0F1-24AD-ED4D-A5AE-280880363709}" srcOrd="1" destOrd="0" parTransId="{1D142A1F-7D55-1D45-A380-401D724AB0F4}" sibTransId="{A3BC4B7E-A8DE-B54B-B8D7-F22A1139C51B}"/>
    <dgm:cxn modelId="{ACC810A7-79E3-FA47-99A3-169005C53B44}" type="presOf" srcId="{2F8529AC-6E84-9348-84D2-F69F061AFA68}" destId="{26F0D07F-D909-104B-9E1A-FE3BC51238E6}" srcOrd="0" destOrd="0" presId="urn:microsoft.com/office/officeart/2005/8/layout/hList2"/>
    <dgm:cxn modelId="{37AA5EA8-15FB-9048-972E-399D4C70DF8E}" type="presOf" srcId="{AE957610-0B2A-2242-AABE-FC5EC0BCE633}" destId="{2755B751-4664-894C-805F-F0CD17C7C227}" srcOrd="0" destOrd="0" presId="urn:microsoft.com/office/officeart/2005/8/layout/hList2"/>
    <dgm:cxn modelId="{0843A6A8-BF97-B44F-AB03-C7644B7D2BCA}" srcId="{88F777AF-4D69-EA45-AC79-B4E7BD03124D}" destId="{AE957610-0B2A-2242-AABE-FC5EC0BCE633}" srcOrd="0" destOrd="0" parTransId="{AE63BCD2-A365-264A-8383-990AB301D143}" sibTransId="{BC26FB5F-1CEC-F34A-9371-DEC7379E8E4C}"/>
    <dgm:cxn modelId="{AFD2D1B3-EBFF-9542-98C9-08974D345FB4}" srcId="{BD8171A2-5337-8F4C-ABE9-F8AB481C57E5}" destId="{2F8529AC-6E84-9348-84D2-F69F061AFA68}" srcOrd="0" destOrd="0" parTransId="{A6C7D169-BA84-374A-8F03-BF3FEF1A955D}" sibTransId="{3DD85A2D-4B73-BC41-B436-5C91DCAFE509}"/>
    <dgm:cxn modelId="{36AC50B5-EF17-AE48-A483-C223C03980B5}" type="presOf" srcId="{88F777AF-4D69-EA45-AC79-B4E7BD03124D}" destId="{C46A2002-5C65-624E-846C-6A0EBF9D375B}" srcOrd="0" destOrd="0" presId="urn:microsoft.com/office/officeart/2005/8/layout/hList2"/>
    <dgm:cxn modelId="{6C086FBE-44B8-974B-946D-CD6B7E0BF0C9}" type="presOf" srcId="{F933AD5C-255F-624A-8CCE-C8E4D608A58F}" destId="{26F0D07F-D909-104B-9E1A-FE3BC51238E6}" srcOrd="0" destOrd="1" presId="urn:microsoft.com/office/officeart/2005/8/layout/hList2"/>
    <dgm:cxn modelId="{0FD2FBE6-0D03-D340-87EE-F6ED0DF208E9}" srcId="{AE957610-0B2A-2242-AABE-FC5EC0BCE633}" destId="{8EDF526E-306E-FE4F-8E30-9C3ED15746E5}" srcOrd="2" destOrd="0" parTransId="{371BB9D9-D4AF-2646-BFC5-CB42E12AE40D}" sibTransId="{20EE7E97-5C0D-0347-BAA7-C691BFB103D6}"/>
    <dgm:cxn modelId="{036407E9-F0C7-414E-BC97-3520EA703EB2}" srcId="{B3289045-80E4-0240-881D-863C22F20542}" destId="{1544B6EA-EE60-7345-86AC-BCD495EBE363}" srcOrd="1" destOrd="0" parTransId="{1634535D-4625-A74B-9BD0-A15A9E43568B}" sibTransId="{D71F18FA-D09B-D844-9263-AB675182BC7B}"/>
    <dgm:cxn modelId="{7F5751EA-D500-C445-BBA5-674EC5B4DB02}" type="presOf" srcId="{9221C636-517C-4544-9BC2-1B6C9DA96E6C}" destId="{4E958474-15F1-304D-9908-0B9D90C76E84}" srcOrd="0" destOrd="0" presId="urn:microsoft.com/office/officeart/2005/8/layout/hList2"/>
    <dgm:cxn modelId="{6C8780FE-AF57-7F4D-A77A-2A6053969DD8}" type="presParOf" srcId="{C46A2002-5C65-624E-846C-6A0EBF9D375B}" destId="{986DD415-9B74-1F4B-A8B5-6356910DEA8F}" srcOrd="0" destOrd="0" presId="urn:microsoft.com/office/officeart/2005/8/layout/hList2"/>
    <dgm:cxn modelId="{63CA7CA2-1775-AF40-8220-C84E44E77210}" type="presParOf" srcId="{986DD415-9B74-1F4B-A8B5-6356910DEA8F}" destId="{608CE884-97EB-354F-8F04-3E6B99170499}" srcOrd="0" destOrd="0" presId="urn:microsoft.com/office/officeart/2005/8/layout/hList2"/>
    <dgm:cxn modelId="{3A77246A-A129-4E4D-ACB0-289D4B6A39EE}" type="presParOf" srcId="{986DD415-9B74-1F4B-A8B5-6356910DEA8F}" destId="{4E958474-15F1-304D-9908-0B9D90C76E84}" srcOrd="1" destOrd="0" presId="urn:microsoft.com/office/officeart/2005/8/layout/hList2"/>
    <dgm:cxn modelId="{31828F79-0809-0543-B5B4-B8FE8C2D88D9}" type="presParOf" srcId="{986DD415-9B74-1F4B-A8B5-6356910DEA8F}" destId="{2755B751-4664-894C-805F-F0CD17C7C227}" srcOrd="2" destOrd="0" presId="urn:microsoft.com/office/officeart/2005/8/layout/hList2"/>
    <dgm:cxn modelId="{F4CA0587-4F01-E54D-9CAA-BB531F199DCD}" type="presParOf" srcId="{C46A2002-5C65-624E-846C-6A0EBF9D375B}" destId="{EB791BA4-0CA2-3947-B859-4AE522247A7F}" srcOrd="1" destOrd="0" presId="urn:microsoft.com/office/officeart/2005/8/layout/hList2"/>
    <dgm:cxn modelId="{12B01F62-522D-DA48-844C-1745D56D80B3}" type="presParOf" srcId="{C46A2002-5C65-624E-846C-6A0EBF9D375B}" destId="{2CFE137F-752E-844A-A9BD-1D7357F7CBEB}" srcOrd="2" destOrd="0" presId="urn:microsoft.com/office/officeart/2005/8/layout/hList2"/>
    <dgm:cxn modelId="{539E4D60-B777-8F40-AD82-982B5ED76D5A}" type="presParOf" srcId="{2CFE137F-752E-844A-A9BD-1D7357F7CBEB}" destId="{8017A611-2F61-DF4F-8E19-B3DBFA4F43D1}" srcOrd="0" destOrd="0" presId="urn:microsoft.com/office/officeart/2005/8/layout/hList2"/>
    <dgm:cxn modelId="{47138E36-0F58-D54B-B61F-BC21696EABC6}" type="presParOf" srcId="{2CFE137F-752E-844A-A9BD-1D7357F7CBEB}" destId="{45D32027-FC89-9640-8405-F5E0042F4614}" srcOrd="1" destOrd="0" presId="urn:microsoft.com/office/officeart/2005/8/layout/hList2"/>
    <dgm:cxn modelId="{6BCD4F75-CA55-5E46-A56D-27DCBE35DF5F}" type="presParOf" srcId="{2CFE137F-752E-844A-A9BD-1D7357F7CBEB}" destId="{999F781F-4589-1743-BB7A-11430FF73811}" srcOrd="2" destOrd="0" presId="urn:microsoft.com/office/officeart/2005/8/layout/hList2"/>
    <dgm:cxn modelId="{B9D3A15E-4BA7-D34D-8ACA-02B2B11C9E0A}" type="presParOf" srcId="{C46A2002-5C65-624E-846C-6A0EBF9D375B}" destId="{0D87F002-BB04-5B4E-8346-2393313A9F93}" srcOrd="3" destOrd="0" presId="urn:microsoft.com/office/officeart/2005/8/layout/hList2"/>
    <dgm:cxn modelId="{86EC7A25-01FD-6043-8FD2-B7760DA34F7F}" type="presParOf" srcId="{C46A2002-5C65-624E-846C-6A0EBF9D375B}" destId="{80F8CC2B-A7A8-E240-9F7D-97D9496382EB}" srcOrd="4" destOrd="0" presId="urn:microsoft.com/office/officeart/2005/8/layout/hList2"/>
    <dgm:cxn modelId="{7589C74D-939B-9645-9738-2C7E6687EEE9}" type="presParOf" srcId="{80F8CC2B-A7A8-E240-9F7D-97D9496382EB}" destId="{92A5AA58-5989-2646-8B01-E60DB7E76FE7}" srcOrd="0" destOrd="0" presId="urn:microsoft.com/office/officeart/2005/8/layout/hList2"/>
    <dgm:cxn modelId="{681A3142-8DF2-7D46-B49E-B8B6199AD900}" type="presParOf" srcId="{80F8CC2B-A7A8-E240-9F7D-97D9496382EB}" destId="{26F0D07F-D909-104B-9E1A-FE3BC51238E6}" srcOrd="1" destOrd="0" presId="urn:microsoft.com/office/officeart/2005/8/layout/hList2"/>
    <dgm:cxn modelId="{8F793961-2F2C-7A42-B4B8-DF2BF19EE08E}" type="presParOf" srcId="{80F8CC2B-A7A8-E240-9F7D-97D9496382EB}" destId="{7DB8CF23-62C6-A84E-9D46-C275CC3DDCE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5B751-4664-894C-805F-F0CD17C7C227}">
      <dsp:nvSpPr>
        <dsp:cNvPr id="0" name=""/>
        <dsp:cNvSpPr/>
      </dsp:nvSpPr>
      <dsp:spPr>
        <a:xfrm rot="16200000">
          <a:off x="-1322262" y="2147644"/>
          <a:ext cx="3371073" cy="583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14689" bIns="0" numCol="1" spcCol="1270" anchor="t" anchorCtr="0">
          <a:noAutofit/>
        </a:bodyPr>
        <a:lstStyle/>
        <a:p>
          <a:pPr marL="0" lvl="0" indent="0" algn="r" defTabSz="1022350">
            <a:lnSpc>
              <a:spcPct val="90000"/>
            </a:lnSpc>
            <a:spcBef>
              <a:spcPct val="0"/>
            </a:spcBef>
            <a:spcAft>
              <a:spcPct val="35000"/>
            </a:spcAft>
            <a:buNone/>
          </a:pPr>
          <a:r>
            <a:rPr kumimoji="1" lang="ja-JP" altLang="en-US" sz="2300" kern="1200"/>
            <a:t>金融業界</a:t>
          </a:r>
        </a:p>
      </dsp:txBody>
      <dsp:txXfrm>
        <a:off x="-1322262" y="2147644"/>
        <a:ext cx="3371073" cy="583584"/>
      </dsp:txXfrm>
    </dsp:sp>
    <dsp:sp modelId="{4E958474-15F1-304D-9908-0B9D90C76E84}">
      <dsp:nvSpPr>
        <dsp:cNvPr id="0" name=""/>
        <dsp:cNvSpPr/>
      </dsp:nvSpPr>
      <dsp:spPr>
        <a:xfrm>
          <a:off x="679774" y="836676"/>
          <a:ext cx="2906868" cy="300784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514689" rIns="227584" bIns="227584" numCol="1" spcCol="1270" anchor="t" anchorCtr="0">
          <a:noAutofit/>
        </a:bodyPr>
        <a:lstStyle/>
        <a:p>
          <a:pPr marL="228600" lvl="1" indent="-228600" algn="l" defTabSz="1111250">
            <a:lnSpc>
              <a:spcPct val="90000"/>
            </a:lnSpc>
            <a:spcBef>
              <a:spcPct val="0"/>
            </a:spcBef>
            <a:spcAft>
              <a:spcPct val="15000"/>
            </a:spcAft>
            <a:buChar char="•"/>
          </a:pPr>
          <a:r>
            <a:rPr kumimoji="1" lang="ja-JP" altLang="en-US" sz="2500" kern="1200"/>
            <a:t>金融庁の対応</a:t>
          </a:r>
        </a:p>
        <a:p>
          <a:pPr marL="228600" lvl="1" indent="-228600" algn="l" defTabSz="1111250">
            <a:lnSpc>
              <a:spcPct val="90000"/>
            </a:lnSpc>
            <a:spcBef>
              <a:spcPct val="0"/>
            </a:spcBef>
            <a:spcAft>
              <a:spcPct val="15000"/>
            </a:spcAft>
            <a:buChar char="•"/>
          </a:pPr>
          <a:r>
            <a:rPr kumimoji="1" lang="en-US" altLang="ja-JP" sz="2500" kern="1200" dirty="0" err="1"/>
            <a:t>PriorUse</a:t>
          </a:r>
          <a:r>
            <a:rPr kumimoji="1" lang="ja-JP" altLang="en-US" sz="2500" kern="1200"/>
            <a:t>による対応</a:t>
          </a:r>
        </a:p>
        <a:p>
          <a:pPr marL="228600" lvl="1" indent="-228600" algn="l" defTabSz="1111250">
            <a:lnSpc>
              <a:spcPct val="90000"/>
            </a:lnSpc>
            <a:spcBef>
              <a:spcPct val="0"/>
            </a:spcBef>
            <a:spcAft>
              <a:spcPct val="15000"/>
            </a:spcAft>
            <a:buChar char="•"/>
          </a:pPr>
          <a:r>
            <a:rPr kumimoji="1" lang="ja-JP" altLang="en-US" sz="2500" kern="1200"/>
            <a:t>地方銀行への広がり</a:t>
          </a:r>
        </a:p>
      </dsp:txBody>
      <dsp:txXfrm>
        <a:off x="679774" y="836676"/>
        <a:ext cx="2906868" cy="3007840"/>
      </dsp:txXfrm>
    </dsp:sp>
    <dsp:sp modelId="{608CE884-97EB-354F-8F04-3E6B99170499}">
      <dsp:nvSpPr>
        <dsp:cNvPr id="0" name=""/>
        <dsp:cNvSpPr/>
      </dsp:nvSpPr>
      <dsp:spPr>
        <a:xfrm>
          <a:off x="222437" y="122753"/>
          <a:ext cx="697581" cy="740474"/>
        </a:xfrm>
        <a:prstGeom prst="rect">
          <a:avLst/>
        </a:prstGeom>
        <a:blipFill rotWithShape="1">
          <a:blip xmlns:r="http://schemas.openxmlformats.org/officeDocument/2006/relationships" r:embed="rId1"/>
          <a:srcRect/>
          <a:stretch>
            <a:fillRect t="-1000" b="-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9F781F-4589-1743-BB7A-11430FF73811}">
      <dsp:nvSpPr>
        <dsp:cNvPr id="0" name=""/>
        <dsp:cNvSpPr/>
      </dsp:nvSpPr>
      <dsp:spPr>
        <a:xfrm rot="16200000">
          <a:off x="2946731" y="2110079"/>
          <a:ext cx="3371073" cy="583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14689" bIns="0" numCol="1" spcCol="1270" anchor="t" anchorCtr="0">
          <a:noAutofit/>
        </a:bodyPr>
        <a:lstStyle/>
        <a:p>
          <a:pPr marL="0" lvl="0" indent="0" algn="r" defTabSz="1022350">
            <a:lnSpc>
              <a:spcPct val="90000"/>
            </a:lnSpc>
            <a:spcBef>
              <a:spcPct val="0"/>
            </a:spcBef>
            <a:spcAft>
              <a:spcPct val="35000"/>
            </a:spcAft>
            <a:buNone/>
          </a:pPr>
          <a:r>
            <a:rPr kumimoji="1" lang="ja-JP" altLang="en-US" sz="2300" kern="1200"/>
            <a:t>コモンマーク証明書</a:t>
          </a:r>
        </a:p>
      </dsp:txBody>
      <dsp:txXfrm>
        <a:off x="2946731" y="2110079"/>
        <a:ext cx="3371073" cy="583584"/>
      </dsp:txXfrm>
    </dsp:sp>
    <dsp:sp modelId="{45D32027-FC89-9640-8405-F5E0042F4614}">
      <dsp:nvSpPr>
        <dsp:cNvPr id="0" name=""/>
        <dsp:cNvSpPr/>
      </dsp:nvSpPr>
      <dsp:spPr>
        <a:xfrm>
          <a:off x="4924060" y="897984"/>
          <a:ext cx="2906868" cy="30820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514689" rIns="227584" bIns="227584" numCol="1" spcCol="1270" anchor="t" anchorCtr="0">
          <a:noAutofit/>
        </a:bodyPr>
        <a:lstStyle/>
        <a:p>
          <a:pPr marL="228600" lvl="1" indent="-228600" algn="l" defTabSz="1111250">
            <a:lnSpc>
              <a:spcPct val="90000"/>
            </a:lnSpc>
            <a:spcBef>
              <a:spcPct val="0"/>
            </a:spcBef>
            <a:spcAft>
              <a:spcPct val="15000"/>
            </a:spcAft>
            <a:buChar char="•"/>
          </a:pPr>
          <a:r>
            <a:rPr kumimoji="1" lang="en-US" altLang="ja-JP" sz="2500" kern="1200" dirty="0" err="1"/>
            <a:t>PriorUseMark</a:t>
          </a:r>
          <a:endParaRPr kumimoji="1" lang="ja-JP" altLang="en-US" sz="2500" kern="1200"/>
        </a:p>
        <a:p>
          <a:pPr marL="228600" lvl="1" indent="-228600" algn="l" defTabSz="1111250">
            <a:lnSpc>
              <a:spcPct val="90000"/>
            </a:lnSpc>
            <a:spcBef>
              <a:spcPct val="0"/>
            </a:spcBef>
            <a:spcAft>
              <a:spcPct val="15000"/>
            </a:spcAft>
            <a:buChar char="•"/>
          </a:pPr>
          <a:r>
            <a:rPr lang="en-US" sz="2500" b="0" i="0" u="none" kern="1200" dirty="0"/>
            <a:t>Modified Registered Mark</a:t>
          </a:r>
          <a:endParaRPr kumimoji="1" lang="ja-JP" altLang="en-US" sz="2500" kern="1200"/>
        </a:p>
      </dsp:txBody>
      <dsp:txXfrm>
        <a:off x="4924060" y="897984"/>
        <a:ext cx="2906868" cy="3082003"/>
      </dsp:txXfrm>
    </dsp:sp>
    <dsp:sp modelId="{8017A611-2F61-DF4F-8E19-B3DBFA4F43D1}">
      <dsp:nvSpPr>
        <dsp:cNvPr id="0" name=""/>
        <dsp:cNvSpPr/>
      </dsp:nvSpPr>
      <dsp:spPr>
        <a:xfrm>
          <a:off x="4157837" y="196915"/>
          <a:ext cx="716664" cy="665344"/>
        </a:xfrm>
        <a:prstGeom prst="rect">
          <a:avLst/>
        </a:prstGeom>
        <a:blipFill rotWithShape="1">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B8CF23-62C6-A84E-9D46-C275CC3DDCE3}">
      <dsp:nvSpPr>
        <dsp:cNvPr id="0" name=""/>
        <dsp:cNvSpPr/>
      </dsp:nvSpPr>
      <dsp:spPr>
        <a:xfrm rot="16200000">
          <a:off x="7215726" y="2080153"/>
          <a:ext cx="3371073" cy="583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14689" bIns="0" numCol="1" spcCol="1270" anchor="t" anchorCtr="0">
          <a:noAutofit/>
        </a:bodyPr>
        <a:lstStyle/>
        <a:p>
          <a:pPr marL="0" lvl="0" indent="0" algn="r" defTabSz="1022350">
            <a:lnSpc>
              <a:spcPct val="90000"/>
            </a:lnSpc>
            <a:spcBef>
              <a:spcPct val="0"/>
            </a:spcBef>
            <a:spcAft>
              <a:spcPct val="35000"/>
            </a:spcAft>
            <a:buNone/>
          </a:pPr>
          <a:r>
            <a:rPr kumimoji="1" lang="ja-JP" altLang="en-US" sz="2300" kern="1200"/>
            <a:t>対消費者向け</a:t>
          </a:r>
        </a:p>
      </dsp:txBody>
      <dsp:txXfrm>
        <a:off x="7215726" y="2080153"/>
        <a:ext cx="3371073" cy="583584"/>
      </dsp:txXfrm>
    </dsp:sp>
    <dsp:sp modelId="{26F0D07F-D909-104B-9E1A-FE3BC51238E6}">
      <dsp:nvSpPr>
        <dsp:cNvPr id="0" name=""/>
        <dsp:cNvSpPr/>
      </dsp:nvSpPr>
      <dsp:spPr>
        <a:xfrm>
          <a:off x="9193054" y="836117"/>
          <a:ext cx="2906868" cy="307165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514689" rIns="227584" bIns="227584" numCol="1" spcCol="1270" anchor="t" anchorCtr="0">
          <a:noAutofit/>
        </a:bodyPr>
        <a:lstStyle/>
        <a:p>
          <a:pPr marL="228600" lvl="1" indent="-228600" algn="l" defTabSz="1111250">
            <a:lnSpc>
              <a:spcPct val="90000"/>
            </a:lnSpc>
            <a:spcBef>
              <a:spcPct val="0"/>
            </a:spcBef>
            <a:spcAft>
              <a:spcPct val="15000"/>
            </a:spcAft>
            <a:buChar char="•"/>
          </a:pPr>
          <a:r>
            <a:rPr kumimoji="1" lang="en-US" altLang="ja-JP" sz="2500" kern="1200" dirty="0"/>
            <a:t>IT</a:t>
          </a:r>
          <a:r>
            <a:rPr kumimoji="1" lang="ja-JP" altLang="en-US" sz="2500" kern="1200"/>
            <a:t>、小売が利用を牽引</a:t>
          </a:r>
        </a:p>
        <a:p>
          <a:pPr marL="228600" lvl="1" indent="-228600" algn="l" defTabSz="1111250">
            <a:lnSpc>
              <a:spcPct val="90000"/>
            </a:lnSpc>
            <a:spcBef>
              <a:spcPct val="0"/>
            </a:spcBef>
            <a:spcAft>
              <a:spcPct val="15000"/>
            </a:spcAft>
            <a:buChar char="•"/>
          </a:pPr>
          <a:r>
            <a:rPr kumimoji="1" lang="ja-JP" altLang="en-US" sz="2500" kern="1200"/>
            <a:t>ヘルスケア、旅行、ゴルフ、スポーツに利用が拡大</a:t>
          </a:r>
        </a:p>
      </dsp:txBody>
      <dsp:txXfrm>
        <a:off x="9193054" y="836117"/>
        <a:ext cx="2906868" cy="3071654"/>
      </dsp:txXfrm>
    </dsp:sp>
    <dsp:sp modelId="{92A5AA58-5989-2646-8B01-E60DB7E76FE7}">
      <dsp:nvSpPr>
        <dsp:cNvPr id="0" name=""/>
        <dsp:cNvSpPr/>
      </dsp:nvSpPr>
      <dsp:spPr>
        <a:xfrm>
          <a:off x="8689491" y="196915"/>
          <a:ext cx="685758" cy="605491"/>
        </a:xfrm>
        <a:prstGeom prst="rect">
          <a:avLst/>
        </a:prstGeom>
        <a:blipFill rotWithShape="1">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48" tIns="49524" rIns="99048" bIns="49524" rtlCol="0"/>
          <a:lstStyle>
            <a:lvl1pPr algn="r">
              <a:defRPr sz="1300"/>
            </a:lvl1pPr>
          </a:lstStyle>
          <a:p>
            <a:fld id="{AC4E7BFE-48F1-D344-88B2-FBD8A0120549}" type="datetimeFigureOut">
              <a:rPr lang="en-US" smtClean="0"/>
              <a:t>11/4/25</a:t>
            </a:fld>
            <a:endParaRPr lang="en-US"/>
          </a:p>
        </p:txBody>
      </p:sp>
      <p:sp>
        <p:nvSpPr>
          <p:cNvPr id="4" name="Slide Image Placehold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9048" tIns="49524" rIns="99048" bIns="49524" rtlCol="0"/>
          <a:lstStyle/>
          <a:p>
            <a:pPr lvl="0"/>
            <a:r>
              <a:rPr lang="en-US"/>
              <a:t>マスターのテキストスタイルを編集するにはクリックしてください。</a:t>
            </a:r>
          </a:p>
          <a:p>
            <a:pPr lvl="1"/>
            <a:r>
              <a:rPr lang="en-US"/>
              <a:t>セカンドレベル</a:t>
            </a:r>
          </a:p>
          <a:p>
            <a:pPr lvl="2"/>
            <a:r>
              <a:rPr lang="en-US"/>
              <a:t>第3レベル</a:t>
            </a:r>
          </a:p>
          <a:p>
            <a:pPr lvl="3"/>
            <a:r>
              <a:rPr lang="en-US"/>
              <a:t>第4レベル</a:t>
            </a:r>
          </a:p>
          <a:p>
            <a:pPr lvl="4"/>
            <a:r>
              <a:rPr lang="en-US"/>
              <a:t>第5レベル</a:t>
            </a:r>
          </a:p>
        </p:txBody>
      </p:sp>
      <p:sp>
        <p:nvSpPr>
          <p:cNvPr id="6" name="Footer Placeholder 5"/>
          <p:cNvSpPr>
            <a:spLocks noGrp="1"/>
          </p:cNvSpPr>
          <p:nvPr>
            <p:ph type="ftr" sz="quarter" idx="4"/>
          </p:nvPr>
        </p:nvSpPr>
        <p:spPr>
          <a:xfrm>
            <a:off x="0" y="9721108"/>
            <a:ext cx="3078427" cy="513507"/>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8"/>
            <a:ext cx="3078427" cy="513507"/>
          </a:xfrm>
          <a:prstGeom prst="rect">
            <a:avLst/>
          </a:prstGeom>
        </p:spPr>
        <p:txBody>
          <a:bodyPr vert="horz" lIns="99048" tIns="49524" rIns="99048" bIns="49524" rtlCol="0" anchor="b"/>
          <a:lstStyle>
            <a:lvl1pPr algn="r">
              <a:defRPr sz="1300"/>
            </a:lvl1pPr>
          </a:lstStyle>
          <a:p>
            <a:fld id="{DDAF70DA-8108-3F44-80B0-A3328BE331B9}" type="slidenum">
              <a:rPr lang="en-US" smtClean="0"/>
              <a:t>‹#›</a:t>
            </a:fld>
            <a:endParaRPr lang="en-US"/>
          </a:p>
        </p:txBody>
      </p:sp>
    </p:spTree>
    <p:extLst>
      <p:ext uri="{BB962C8B-B14F-4D97-AF65-F5344CB8AC3E}">
        <p14:creationId xmlns:p14="http://schemas.microsoft.com/office/powerpoint/2010/main" val="1386241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DAF70DA-8108-3F44-80B0-A3328BE331B9}" type="slidenum">
              <a:rPr lang="en-US" smtClean="0"/>
              <a:t>1</a:t>
            </a:fld>
            <a:endParaRPr lang="en-US"/>
          </a:p>
        </p:txBody>
      </p:sp>
    </p:spTree>
    <p:extLst>
      <p:ext uri="{BB962C8B-B14F-4D97-AF65-F5344CB8AC3E}">
        <p14:creationId xmlns:p14="http://schemas.microsoft.com/office/powerpoint/2010/main" val="2520743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b="0" i="0" u="none" strike="noStrike" kern="1200" dirty="0">
                <a:solidFill>
                  <a:schemeClr val="tx1"/>
                </a:solidFill>
                <a:effectLst/>
                <a:latin typeface="+mn-lt"/>
                <a:ea typeface="+mn-ea"/>
                <a:cs typeface="+mn-cs"/>
              </a:rPr>
              <a:t>6/27 </a:t>
            </a:r>
            <a:r>
              <a:rPr lang="ja-JP" altLang="en-US" sz="1200" b="0" i="0" u="none" strike="noStrike" kern="1200">
                <a:solidFill>
                  <a:schemeClr val="tx1"/>
                </a:solidFill>
                <a:effectLst/>
                <a:latin typeface="+mn-lt"/>
                <a:ea typeface="+mn-ea"/>
                <a:cs typeface="+mn-cs"/>
              </a:rPr>
              <a:t>追加オーダーあり、現在計</a:t>
            </a:r>
            <a:r>
              <a:rPr lang="en-US" altLang="ja-JP" sz="1200" b="0" i="0" u="none" strike="noStrike" kern="1200" dirty="0">
                <a:solidFill>
                  <a:schemeClr val="tx1"/>
                </a:solidFill>
                <a:effectLst/>
                <a:latin typeface="+mn-lt"/>
                <a:ea typeface="+mn-ea"/>
                <a:cs typeface="+mn-cs"/>
              </a:rPr>
              <a:t>5</a:t>
            </a:r>
            <a:r>
              <a:rPr lang="ja-JP" altLang="en-US" sz="1200" b="0" i="0" u="none" strike="noStrike" kern="1200">
                <a:solidFill>
                  <a:schemeClr val="tx1"/>
                </a:solidFill>
                <a:effectLst/>
                <a:latin typeface="+mn-lt"/>
                <a:ea typeface="+mn-ea"/>
                <a:cs typeface="+mn-cs"/>
              </a:rPr>
              <a:t>件</a:t>
            </a:r>
            <a:br>
              <a:rPr lang="ja-JP" altLang="en-US"/>
            </a:br>
            <a:r>
              <a:rPr lang="en-US" altLang="ja-JP" sz="1200" b="0" i="0" u="none" strike="noStrike" kern="1200" dirty="0">
                <a:solidFill>
                  <a:schemeClr val="tx1"/>
                </a:solidFill>
                <a:effectLst/>
                <a:latin typeface="+mn-lt"/>
                <a:ea typeface="+mn-ea"/>
                <a:cs typeface="+mn-cs"/>
              </a:rPr>
              <a:t>1301259417/</a:t>
            </a:r>
            <a:r>
              <a:rPr lang="en-US" altLang="ja-JP" sz="1200" b="0" i="0" u="none" strike="noStrike" kern="1200" dirty="0" err="1">
                <a:solidFill>
                  <a:schemeClr val="tx1"/>
                </a:solidFill>
                <a:effectLst/>
                <a:latin typeface="+mn-lt"/>
                <a:ea typeface="+mn-ea"/>
                <a:cs typeface="+mn-cs"/>
              </a:rPr>
              <a:t>kaigojob-academy.com</a:t>
            </a:r>
            <a:br>
              <a:rPr lang="en-US" altLang="ja-JP" dirty="0"/>
            </a:br>
            <a:r>
              <a:rPr lang="en-US" altLang="ja-JP" sz="1200" b="0" i="0" u="none" strike="noStrike" kern="1200" dirty="0">
                <a:solidFill>
                  <a:schemeClr val="tx1"/>
                </a:solidFill>
                <a:effectLst/>
                <a:latin typeface="+mn-lt"/>
                <a:ea typeface="+mn-ea"/>
                <a:cs typeface="+mn-cs"/>
              </a:rPr>
              <a:t>1301249376/</a:t>
            </a:r>
            <a:r>
              <a:rPr lang="en-US" altLang="ja-JP" sz="1200" b="0" i="0" u="none" strike="noStrike" kern="1200" dirty="0" err="1">
                <a:solidFill>
                  <a:schemeClr val="tx1"/>
                </a:solidFill>
                <a:effectLst/>
                <a:latin typeface="+mn-lt"/>
                <a:ea typeface="+mn-ea"/>
                <a:cs typeface="+mn-cs"/>
              </a:rPr>
              <a:t>kaigoagent.com</a:t>
            </a:r>
            <a:br>
              <a:rPr lang="en-US" altLang="ja-JP" dirty="0"/>
            </a:br>
            <a:r>
              <a:rPr lang="en-US" altLang="ja-JP" sz="1200" b="0" i="0" u="none" strike="noStrike" kern="1200" dirty="0">
                <a:solidFill>
                  <a:schemeClr val="tx1"/>
                </a:solidFill>
                <a:effectLst/>
                <a:latin typeface="+mn-lt"/>
                <a:ea typeface="+mn-ea"/>
                <a:cs typeface="+mn-cs"/>
              </a:rPr>
              <a:t>1301266545/</a:t>
            </a:r>
            <a:r>
              <a:rPr lang="en-US" altLang="ja-JP" sz="1200" b="0" i="0" u="none" strike="noStrike" kern="1200" dirty="0" err="1">
                <a:solidFill>
                  <a:schemeClr val="tx1"/>
                </a:solidFill>
                <a:effectLst/>
                <a:latin typeface="+mn-lt"/>
                <a:ea typeface="+mn-ea"/>
                <a:cs typeface="+mn-cs"/>
              </a:rPr>
              <a:t>eichie.jp</a:t>
            </a:r>
            <a:br>
              <a:rPr lang="en-US" altLang="ja-JP" dirty="0"/>
            </a:br>
            <a:r>
              <a:rPr lang="en-US" altLang="ja-JP" sz="1200" b="0" i="0" u="none" strike="noStrike" kern="1200" dirty="0">
                <a:solidFill>
                  <a:schemeClr val="tx1"/>
                </a:solidFill>
                <a:effectLst/>
                <a:latin typeface="+mn-lt"/>
                <a:ea typeface="+mn-ea"/>
                <a:cs typeface="+mn-cs"/>
              </a:rPr>
              <a:t>1304242569/nurse-</a:t>
            </a:r>
            <a:r>
              <a:rPr lang="en-US" altLang="ja-JP" sz="1200" b="0" i="0" u="none" strike="noStrike" kern="1200" dirty="0" err="1">
                <a:solidFill>
                  <a:schemeClr val="tx1"/>
                </a:solidFill>
                <a:effectLst/>
                <a:latin typeface="+mn-lt"/>
                <a:ea typeface="+mn-ea"/>
                <a:cs typeface="+mn-cs"/>
              </a:rPr>
              <a:t>senka.jnursejinzaibank.com</a:t>
            </a:r>
            <a:endParaRPr kumimoji="1" lang="ja-JP" altLang="en-US"/>
          </a:p>
        </p:txBody>
      </p:sp>
      <p:sp>
        <p:nvSpPr>
          <p:cNvPr id="4" name="スライド番号プレースホルダー 3"/>
          <p:cNvSpPr>
            <a:spLocks noGrp="1"/>
          </p:cNvSpPr>
          <p:nvPr>
            <p:ph type="sldNum" sz="quarter" idx="5"/>
          </p:nvPr>
        </p:nvSpPr>
        <p:spPr/>
        <p:txBody>
          <a:bodyPr/>
          <a:lstStyle/>
          <a:p>
            <a:fld id="{DDAF70DA-8108-3F44-80B0-A3328BE331B9}" type="slidenum">
              <a:rPr lang="en-US" smtClean="0"/>
              <a:t>6</a:t>
            </a:fld>
            <a:endParaRPr lang="en-US"/>
          </a:p>
        </p:txBody>
      </p:sp>
    </p:spTree>
    <p:extLst>
      <p:ext uri="{BB962C8B-B14F-4D97-AF65-F5344CB8AC3E}">
        <p14:creationId xmlns:p14="http://schemas.microsoft.com/office/powerpoint/2010/main" val="2279695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ではなぜ</a:t>
            </a:r>
            <a:r>
              <a:rPr kumimoji="1" lang="en-US" altLang="ja-JP" dirty="0"/>
              <a:t>CAB</a:t>
            </a:r>
            <a:r>
              <a:rPr kumimoji="1" lang="ja-JP" altLang="en-US" dirty="0"/>
              <a:t>フォーラムは有効期間を短くしてきたのでしょうか。</a:t>
            </a:r>
            <a:endParaRPr kumimoji="1" lang="en-US" altLang="ja-JP" dirty="0"/>
          </a:p>
          <a:p>
            <a:endParaRPr kumimoji="1" lang="en-US" altLang="ja-JP" dirty="0"/>
          </a:p>
          <a:p>
            <a:r>
              <a:rPr kumimoji="1" lang="ja-JP" altLang="en-US" dirty="0"/>
              <a:t>主として</a:t>
            </a:r>
            <a:r>
              <a:rPr kumimoji="1" lang="en-US" altLang="ja-JP" dirty="0"/>
              <a:t>2</a:t>
            </a:r>
            <a:r>
              <a:rPr kumimoji="1" lang="ja-JP" altLang="en-US" dirty="0"/>
              <a:t>つの要因があります。</a:t>
            </a:r>
            <a:endParaRPr kumimoji="1" lang="en-US" altLang="ja-JP" dirty="0"/>
          </a:p>
          <a:p>
            <a:r>
              <a:rPr kumimoji="1" lang="ja-JP" altLang="en-US" dirty="0"/>
              <a:t>証明書を受け取ったシステムはそれが有効であることを必ず確認する仕組みがあります。そのために使われる機能が</a:t>
            </a:r>
            <a:r>
              <a:rPr kumimoji="1" lang="en-US" altLang="ja-JP" dirty="0"/>
              <a:t>Certificate </a:t>
            </a:r>
            <a:r>
              <a:rPr kumimoji="1" lang="en-US" altLang="ja-JP" dirty="0" err="1"/>
              <a:t>Revokation</a:t>
            </a:r>
            <a:r>
              <a:rPr kumimoji="1" lang="en-US" altLang="ja-JP" dirty="0"/>
              <a:t> List</a:t>
            </a:r>
            <a:r>
              <a:rPr kumimoji="1" lang="ja-JP" altLang="en-US" dirty="0"/>
              <a:t> </a:t>
            </a:r>
            <a:r>
              <a:rPr kumimoji="1" lang="en-US" altLang="ja-JP" dirty="0"/>
              <a:t>(CRL)</a:t>
            </a:r>
            <a:r>
              <a:rPr kumimoji="1" lang="ja-JP" altLang="en-US" dirty="0"/>
              <a:t>や</a:t>
            </a:r>
            <a:r>
              <a:rPr kumimoji="1" lang="en-US" altLang="ja-JP" dirty="0"/>
              <a:t>Online Certificate Status Protocol</a:t>
            </a:r>
            <a:r>
              <a:rPr kumimoji="1" lang="ja-JP" altLang="en-US" dirty="0"/>
              <a:t>（</a:t>
            </a:r>
            <a:r>
              <a:rPr kumimoji="1" lang="en-US" altLang="ja-JP" dirty="0"/>
              <a:t>OCSP)</a:t>
            </a:r>
            <a:r>
              <a:rPr kumimoji="1" lang="ja-JP" altLang="en-US" dirty="0"/>
              <a:t>と呼ばれるものです。</a:t>
            </a:r>
            <a:r>
              <a:rPr kumimoji="1" lang="en-US" altLang="ja-JP" dirty="0"/>
              <a:t>CRL</a:t>
            </a:r>
            <a:r>
              <a:rPr kumimoji="1" lang="ja-JP" altLang="en-US" dirty="0"/>
              <a:t>はその</a:t>
            </a:r>
            <a:r>
              <a:rPr kumimoji="1" lang="en-US" altLang="ja-JP" dirty="0"/>
              <a:t>CA</a:t>
            </a:r>
            <a:r>
              <a:rPr kumimoji="1" lang="ja-JP" altLang="en-US" dirty="0"/>
              <a:t>から発行された証明書の内、失効されたものをリストとして持っているものです。ブラウザはこれを適宜証明書に記載している場所からダウンロードして、そのリストに手元の証明書がないこと、すなわち祖音証明書が有効であることを確認します。これは失効されたものがリストになっていますから、失効されたものがたくさんあったり、</a:t>
            </a:r>
            <a:r>
              <a:rPr kumimoji="1" lang="en-US" altLang="ja-JP" dirty="0"/>
              <a:t>CA</a:t>
            </a:r>
            <a:r>
              <a:rPr kumimoji="1" lang="ja-JP" altLang="en-US" dirty="0"/>
              <a:t>からの発行数が多くなれば、相対的に失効される証明書が少なくとも、絶対数としては多くなり</a:t>
            </a:r>
            <a:r>
              <a:rPr kumimoji="1" lang="en-US" altLang="ja-JP" dirty="0"/>
              <a:t>CRL</a:t>
            </a:r>
            <a:r>
              <a:rPr kumimoji="1" lang="ja-JP" altLang="en-US" dirty="0"/>
              <a:t>はどんどん大きくなります。そうするとブラウザはこの</a:t>
            </a:r>
            <a:r>
              <a:rPr kumimoji="1" lang="en-US" altLang="ja-JP" dirty="0"/>
              <a:t>CRL</a:t>
            </a:r>
            <a:r>
              <a:rPr kumimoji="1" lang="ja-JP" altLang="en-US" dirty="0"/>
              <a:t>をダウンロードしてくるのに時間がかかったり、リスト内を検索するのに時間がかかったりします。これは、結果的にブラウザでの表示速度を遅くします。</a:t>
            </a:r>
            <a:endParaRPr kumimoji="1" lang="en-US" altLang="ja-JP" dirty="0"/>
          </a:p>
          <a:p>
            <a:endParaRPr kumimoji="1" lang="en-US" altLang="ja-JP" dirty="0"/>
          </a:p>
          <a:p>
            <a:r>
              <a:rPr kumimoji="1" lang="ja-JP" altLang="en-US" dirty="0"/>
              <a:t>もう一つの理由は、</a:t>
            </a:r>
            <a:r>
              <a:rPr kumimoji="1" lang="en-US" altLang="ja-JP" dirty="0"/>
              <a:t>CRL</a:t>
            </a:r>
            <a:r>
              <a:rPr kumimoji="1" lang="ja-JP" altLang="en-US" dirty="0"/>
              <a:t>でも</a:t>
            </a:r>
            <a:r>
              <a:rPr kumimoji="1" lang="en-US" altLang="ja-JP" dirty="0"/>
              <a:t>OCSP</a:t>
            </a:r>
            <a:r>
              <a:rPr kumimoji="1" lang="ja-JP" altLang="en-US" dirty="0"/>
              <a:t>でも、ブラウザ側からこれらを取得しに行く必要があります。結果として、ある特定の</a:t>
            </a:r>
            <a:r>
              <a:rPr kumimoji="1" lang="en-US" altLang="ja-JP" dirty="0"/>
              <a:t>IP</a:t>
            </a:r>
            <a:r>
              <a:rPr kumimoji="1" lang="ja-JP" altLang="en-US" dirty="0"/>
              <a:t>アドレスにあるエンドポイントがどのサイトを閲覧しているかが</a:t>
            </a:r>
            <a:r>
              <a:rPr kumimoji="1" lang="en-US" altLang="ja-JP" dirty="0"/>
              <a:t>CA</a:t>
            </a:r>
            <a:r>
              <a:rPr kumimoji="1" lang="ja-JP" altLang="en-US" dirty="0"/>
              <a:t>側でわかります。このようにプライバシーの問題が発生する可能性があります。</a:t>
            </a:r>
            <a:endParaRPr kumimoji="1" lang="en-US" altLang="ja-JP" dirty="0"/>
          </a:p>
          <a:p>
            <a:endParaRPr kumimoji="1" lang="en-US" altLang="ja-JP" dirty="0"/>
          </a:p>
          <a:p>
            <a:r>
              <a:rPr kumimoji="1" lang="ja-JP" altLang="en-US" dirty="0"/>
              <a:t>これらの問題を解決するために証明書の有効期間を短くする方法がとられます。</a:t>
            </a:r>
            <a:endParaRPr kumimoji="1" lang="en-US" altLang="ja-JP" dirty="0"/>
          </a:p>
          <a:p>
            <a:r>
              <a:rPr kumimoji="1" lang="ja-JP" altLang="en-US" dirty="0"/>
              <a:t>・古くなった証明書、暗号アルゴリズム、認証情報が残らないように</a:t>
            </a:r>
            <a:endParaRPr kumimoji="1" lang="en-US" altLang="ja-JP" dirty="0"/>
          </a:p>
          <a:p>
            <a:r>
              <a:rPr kumimoji="1" lang="ja-JP" altLang="en-US" dirty="0"/>
              <a:t>・新しい技術への適用速度を向上するため</a:t>
            </a:r>
            <a:endParaRPr kumimoji="1" lang="en-US" altLang="ja-JP" dirty="0"/>
          </a:p>
          <a:p>
            <a:r>
              <a:rPr kumimoji="1" lang="ja-JP" altLang="en-US" dirty="0"/>
              <a:t>・ブラウザが狙っているのは通信速度の向上</a:t>
            </a:r>
            <a:endParaRPr kumimoji="1" lang="en-US" altLang="ja-JP" dirty="0"/>
          </a:p>
        </p:txBody>
      </p:sp>
      <p:sp>
        <p:nvSpPr>
          <p:cNvPr id="4" name="スライド番号プレースホルダー 3"/>
          <p:cNvSpPr>
            <a:spLocks noGrp="1"/>
          </p:cNvSpPr>
          <p:nvPr>
            <p:ph type="sldNum" sz="quarter" idx="5"/>
          </p:nvPr>
        </p:nvSpPr>
        <p:spPr/>
        <p:txBody>
          <a:bodyPr/>
          <a:lstStyle/>
          <a:p>
            <a:fld id="{DDAF70DA-8108-3F44-80B0-A3328BE331B9}" type="slidenum">
              <a:rPr lang="en-US" smtClean="0"/>
              <a:t>8</a:t>
            </a:fld>
            <a:endParaRPr lang="en-US" dirty="0"/>
          </a:p>
        </p:txBody>
      </p:sp>
    </p:spTree>
    <p:extLst>
      <p:ext uri="{BB962C8B-B14F-4D97-AF65-F5344CB8AC3E}">
        <p14:creationId xmlns:p14="http://schemas.microsoft.com/office/powerpoint/2010/main" val="1619515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・仮に１回あたり関係者確認（利用者・費用負担者）、</a:t>
            </a:r>
            <a:r>
              <a:rPr kumimoji="1" lang="en-US" altLang="ja-JP" dirty="0"/>
              <a:t>CSR</a:t>
            </a:r>
            <a:r>
              <a:rPr kumimoji="1" lang="ja-JP" altLang="en-US" dirty="0"/>
              <a:t>生成、申請、取得、インストール、動作確認など、１回あたり</a:t>
            </a:r>
            <a:r>
              <a:rPr kumimoji="1" lang="en-US" altLang="ja-JP" dirty="0"/>
              <a:t>3</a:t>
            </a:r>
            <a:r>
              <a:rPr kumimoji="1" lang="ja-JP" altLang="en-US" dirty="0"/>
              <a:t>時間とする</a:t>
            </a:r>
            <a:endParaRPr kumimoji="1" lang="en-US" altLang="ja-JP" dirty="0"/>
          </a:p>
          <a:p>
            <a:r>
              <a:rPr kumimoji="1" lang="ja-JP" altLang="en-US" dirty="0"/>
              <a:t>・</a:t>
            </a:r>
            <a:r>
              <a:rPr kumimoji="1" lang="en-US" altLang="ja-JP" dirty="0"/>
              <a:t>10</a:t>
            </a:r>
            <a:r>
              <a:rPr kumimoji="1" lang="ja-JP" altLang="en-US" dirty="0"/>
              <a:t>台の</a:t>
            </a:r>
            <a:r>
              <a:rPr kumimoji="1" lang="en-US" altLang="ja-JP" dirty="0"/>
              <a:t>Web</a:t>
            </a:r>
            <a:r>
              <a:rPr kumimoji="1" lang="ja-JP" altLang="en-US" dirty="0"/>
              <a:t>サーバがあると年間</a:t>
            </a:r>
            <a:r>
              <a:rPr kumimoji="1" lang="en-US" altLang="ja-JP" dirty="0"/>
              <a:t>30</a:t>
            </a:r>
            <a:r>
              <a:rPr kumimoji="1" lang="ja-JP" altLang="en-US" dirty="0"/>
              <a:t>時間。何とかエクセルと人力で乗り切れそう</a:t>
            </a:r>
            <a:endParaRPr kumimoji="1" lang="en-US" altLang="ja-JP" dirty="0"/>
          </a:p>
          <a:p>
            <a:endParaRPr kumimoji="1" lang="en-US" altLang="ja-JP" dirty="0"/>
          </a:p>
          <a:p>
            <a:r>
              <a:rPr kumimoji="1" lang="ja-JP" altLang="en-US" dirty="0"/>
              <a:t>・</a:t>
            </a:r>
            <a:r>
              <a:rPr kumimoji="1" lang="en-US" altLang="ja-JP" dirty="0"/>
              <a:t>47</a:t>
            </a:r>
            <a:r>
              <a:rPr kumimoji="1" lang="ja-JP" altLang="en-US" dirty="0"/>
              <a:t>日になると実質的に毎月更新、つまり</a:t>
            </a:r>
            <a:r>
              <a:rPr kumimoji="1" lang="en-US" altLang="ja-JP" dirty="0"/>
              <a:t>30</a:t>
            </a:r>
            <a:r>
              <a:rPr kumimoji="1" lang="ja-JP" altLang="en-US" dirty="0"/>
              <a:t>日＋バッファを意味する</a:t>
            </a:r>
            <a:endParaRPr kumimoji="1" lang="en-US" altLang="ja-JP" dirty="0"/>
          </a:p>
          <a:p>
            <a:r>
              <a:rPr kumimoji="1" lang="ja-JP" altLang="en-US" dirty="0"/>
              <a:t>・年間</a:t>
            </a:r>
            <a:r>
              <a:rPr kumimoji="1" lang="en-US" altLang="ja-JP" dirty="0"/>
              <a:t>360</a:t>
            </a:r>
            <a:r>
              <a:rPr kumimoji="1" lang="ja-JP" altLang="en-US" dirty="0"/>
              <a:t>時間にもなり、つらい</a:t>
            </a:r>
            <a:endParaRPr kumimoji="1" lang="en-US" altLang="ja-JP" dirty="0"/>
          </a:p>
          <a:p>
            <a:r>
              <a:rPr kumimoji="1" lang="ja-JP" altLang="en-US" dirty="0"/>
              <a:t>・</a:t>
            </a:r>
            <a:r>
              <a:rPr kumimoji="1" lang="en-US" altLang="ja-JP" dirty="0"/>
              <a:t>120</a:t>
            </a:r>
            <a:r>
              <a:rPr kumimoji="1" lang="ja-JP" altLang="en-US" dirty="0"/>
              <a:t>回作業のうち、１回ぐらい人的ミスをしてしまうかもしれない</a:t>
            </a:r>
            <a:endParaRPr kumimoji="1" lang="en-US" altLang="ja-JP" dirty="0"/>
          </a:p>
          <a:p>
            <a:r>
              <a:rPr kumimoji="1" lang="ja-JP" altLang="en-US" dirty="0"/>
              <a:t>・インストール作業を外注していると手数料が跳ね上がる</a:t>
            </a:r>
            <a:endParaRPr kumimoji="1" lang="en-US" altLang="ja-JP" dirty="0"/>
          </a:p>
          <a:p>
            <a:endParaRPr kumimoji="1" lang="en-US" altLang="ja-JP" dirty="0"/>
          </a:p>
          <a:p>
            <a:r>
              <a:rPr kumimoji="1" lang="ja-JP" altLang="en-US" dirty="0"/>
              <a:t>・人か自動化か。検討したほうがよくないでしょうか。</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DAF70DA-8108-3F44-80B0-A3328BE331B9}" type="slidenum">
              <a:rPr lang="en-US" smtClean="0"/>
              <a:t>9</a:t>
            </a:fld>
            <a:endParaRPr lang="en-US" dirty="0"/>
          </a:p>
        </p:txBody>
      </p:sp>
    </p:spTree>
    <p:extLst>
      <p:ext uri="{BB962C8B-B14F-4D97-AF65-F5344CB8AC3E}">
        <p14:creationId xmlns:p14="http://schemas.microsoft.com/office/powerpoint/2010/main" val="2591519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818A4D-54D7-A445-A564-4AAF55752F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112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もう一つ考えてほしいことがある</a:t>
            </a:r>
            <a:endParaRPr kumimoji="1" lang="en-US" altLang="ja-JP" dirty="0"/>
          </a:p>
          <a:p>
            <a:r>
              <a:rPr kumimoji="1" lang="ja-JP" altLang="en-US" dirty="0"/>
              <a:t>・それ本当にパブリックの</a:t>
            </a:r>
            <a:r>
              <a:rPr kumimoji="1" lang="en-US" altLang="ja-JP" dirty="0"/>
              <a:t>SSL</a:t>
            </a:r>
            <a:r>
              <a:rPr kumimoji="1" lang="ja-JP" altLang="en-US" dirty="0"/>
              <a:t>サーバ証明書である必要があるのか</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・特定企業間の通信、</a:t>
            </a:r>
            <a:r>
              <a:rPr kumimoji="1" lang="en-US" altLang="ja-JP" dirty="0"/>
              <a:t>CDN</a:t>
            </a:r>
            <a:r>
              <a:rPr kumimoji="1" lang="ja-JP" altLang="en-US" dirty="0"/>
              <a:t>の裏側のネットワーク、ゼロトラスト用の社内通信、</a:t>
            </a:r>
            <a:r>
              <a:rPr kumimoji="1" lang="en-US" altLang="ja-JP" dirty="0"/>
              <a:t>POP</a:t>
            </a:r>
            <a:r>
              <a:rPr kumimoji="1" lang="ja-JP" altLang="en-US" dirty="0"/>
              <a:t>サーバ、</a:t>
            </a:r>
            <a:r>
              <a:rPr kumimoji="1" lang="en-US" altLang="ja-JP" dirty="0"/>
              <a:t>VPN</a:t>
            </a:r>
            <a:r>
              <a:rPr kumimoji="1" lang="ja-JP" altLang="en-US" dirty="0"/>
              <a:t>、</a:t>
            </a:r>
            <a:r>
              <a:rPr kumimoji="1" lang="en-US" altLang="ja-JP" dirty="0"/>
              <a:t>ATM</a:t>
            </a:r>
            <a:r>
              <a:rPr kumimoji="1" lang="ja-JP" altLang="en-US" dirty="0"/>
              <a:t>通信など、ブラウザを使わない</a:t>
            </a:r>
            <a:r>
              <a:rPr kumimoji="1" lang="en-US" altLang="ja-JP" dirty="0"/>
              <a:t>TLS/SSL</a:t>
            </a:r>
            <a:r>
              <a:rPr kumimoji="1" lang="ja-JP" altLang="en-US" dirty="0"/>
              <a:t>通信はたくさんある</a:t>
            </a:r>
            <a:endParaRPr kumimoji="1" lang="en-US" altLang="ja-JP" dirty="0"/>
          </a:p>
          <a:p>
            <a:r>
              <a:rPr kumimoji="1" lang="ja-JP" altLang="en-US" dirty="0"/>
              <a:t>・プライベートルートから発行、自分で有効期間など仕様を柔軟に決められる証明書の方が適したケースも多いはず</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・パブリックの</a:t>
            </a:r>
            <a:r>
              <a:rPr kumimoji="1" lang="en-US" altLang="ja-JP" dirty="0"/>
              <a:t>TLS</a:t>
            </a:r>
            <a:r>
              <a:rPr kumimoji="1" lang="ja-JP" altLang="en-US" dirty="0"/>
              <a:t>証明書は自社で</a:t>
            </a:r>
            <a:r>
              <a:rPr kumimoji="1" lang="en-US" altLang="ja-JP" dirty="0"/>
              <a:t>CA</a:t>
            </a:r>
            <a:r>
              <a:rPr kumimoji="1" lang="ja-JP" altLang="en-US" dirty="0"/>
              <a:t>を運用しなくてもいい気軽さがあるが、縛りがある</a:t>
            </a:r>
            <a:endParaRPr kumimoji="1" lang="en-US" altLang="ja-JP" dirty="0"/>
          </a:p>
          <a:p>
            <a:r>
              <a:rPr kumimoji="1" lang="ja-JP" altLang="en-US" dirty="0"/>
              <a:t>・パブリック証明書はブラウザが中心になって業界で定められたルールに合わせる必要がある</a:t>
            </a:r>
            <a:endParaRPr kumimoji="1" lang="en-US" altLang="ja-JP" dirty="0"/>
          </a:p>
          <a:p>
            <a:r>
              <a:rPr kumimoji="1" lang="ja-JP" altLang="en-US" dirty="0"/>
              <a:t>・例えばルート証明書の期間を従来の</a:t>
            </a:r>
            <a:r>
              <a:rPr kumimoji="1" lang="en-US" altLang="ja-JP" dirty="0"/>
              <a:t>15</a:t>
            </a:r>
            <a:r>
              <a:rPr kumimoji="1" lang="ja-JP" altLang="en-US" dirty="0"/>
              <a:t>～</a:t>
            </a:r>
            <a:r>
              <a:rPr kumimoji="1" lang="en-US" altLang="ja-JP" dirty="0"/>
              <a:t>20</a:t>
            </a:r>
            <a:r>
              <a:rPr kumimoji="1" lang="ja-JP" altLang="en-US" dirty="0"/>
              <a:t>年ではなく</a:t>
            </a:r>
            <a:r>
              <a:rPr kumimoji="1" lang="en-US" altLang="ja-JP" dirty="0"/>
              <a:t>7</a:t>
            </a:r>
            <a:r>
              <a:rPr kumimoji="1" lang="ja-JP" altLang="en-US" dirty="0"/>
              <a:t>年までにする、先ほどでた有効期間の短縮化、鍵の漏洩や暗号の危殆化などのセキュリティインシデントが発生した場合、</a:t>
            </a:r>
            <a:r>
              <a:rPr kumimoji="1" lang="en-US" altLang="ja-JP" dirty="0"/>
              <a:t>24</a:t>
            </a:r>
            <a:r>
              <a:rPr kumimoji="1" lang="ja-JP" altLang="en-US" dirty="0"/>
              <a:t>時間または</a:t>
            </a:r>
            <a:r>
              <a:rPr kumimoji="1" lang="en-US" altLang="ja-JP" dirty="0"/>
              <a:t>5</a:t>
            </a:r>
            <a:r>
              <a:rPr kumimoji="1" lang="ja-JP" altLang="en-US" dirty="0"/>
              <a:t>日間で失効される性質を持っている</a:t>
            </a:r>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DDAF70DA-8108-3F44-80B0-A3328BE331B9}" type="slidenum">
              <a:rPr lang="en-US" smtClean="0"/>
              <a:t>12</a:t>
            </a:fld>
            <a:endParaRPr lang="en-US" dirty="0"/>
          </a:p>
        </p:txBody>
      </p:sp>
    </p:spTree>
    <p:extLst>
      <p:ext uri="{BB962C8B-B14F-4D97-AF65-F5344CB8AC3E}">
        <p14:creationId xmlns:p14="http://schemas.microsoft.com/office/powerpoint/2010/main" val="256356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D965F-A631-AE09-32E5-B10CBA333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A1E0E-291D-EB9B-2121-3B0FD125C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F634DA-D84D-9EBD-CA43-0266A571ED06}"/>
              </a:ext>
            </a:extLst>
          </p:cNvPr>
          <p:cNvSpPr>
            <a:spLocks noGrp="1"/>
          </p:cNvSpPr>
          <p:nvPr>
            <p:ph type="body" idx="1"/>
          </p:nvPr>
        </p:nvSpPr>
        <p:spPr/>
        <p:txBody>
          <a:bodyPr/>
          <a:lstStyle/>
          <a:p>
            <a:pPr>
              <a:buNone/>
            </a:pPr>
            <a:r>
              <a:rPr lang="en-US" dirty="0"/>
              <a:t>企業組織はしばしば、チーム間でサイロ化した責任のために課題に直面する：</a:t>
            </a:r>
          </a:p>
          <a:p>
            <a:pPr>
              <a:buFont typeface="Arial" panose="020B0604020202020204" pitchFamily="34" charset="0"/>
              <a:buChar char="•"/>
            </a:pPr>
            <a:r>
              <a:rPr lang="en-US" dirty="0"/>
              <a:t>DNSチームはDNSインフラを管理しており、通常、信頼性に影響を与える可能性のある外部からの変更を避け、完全なコントロールを保持することを好む。</a:t>
            </a:r>
          </a:p>
          <a:p>
            <a:pPr>
              <a:buFont typeface="Arial" panose="020B0604020202020204" pitchFamily="34" charset="0"/>
              <a:buChar char="•"/>
            </a:pPr>
            <a:r>
              <a:rPr lang="en-US" dirty="0"/>
              <a:t>PKIおよびセキュリティ・チームは、証明書の管理も含め、システム間の安全な通信を確保する責任を負う。</a:t>
            </a:r>
          </a:p>
          <a:p>
            <a:pPr>
              <a:buNone/>
            </a:pPr>
            <a:endParaRPr lang="en-US" dirty="0"/>
          </a:p>
          <a:p>
            <a:pPr>
              <a:buNone/>
            </a:pPr>
            <a:r>
              <a:rPr lang="en-US" dirty="0"/>
              <a:t>証明書が必要な場合、SOC 2、ISO 27001、またはその他の業界や政府の規制などの厳しいコンプライアンス要件によって、そのプロセスは手作業で時間がかかることが多い。</a:t>
            </a:r>
          </a:p>
          <a:p>
            <a:pPr>
              <a:buNone/>
            </a:pPr>
            <a:endParaRPr lang="en-US" dirty="0"/>
          </a:p>
          <a:p>
            <a:pPr>
              <a:buNone/>
            </a:pPr>
            <a:r>
              <a:rPr lang="en-US" dirty="0"/>
              <a:t>その結果、何百時間もの工数がかかり、ミスも頻発する。</a:t>
            </a:r>
          </a:p>
          <a:p>
            <a:pPr>
              <a:buNone/>
            </a:pPr>
            <a:endParaRPr lang="en-US" dirty="0"/>
          </a:p>
          <a:p>
            <a:pPr>
              <a:buNone/>
            </a:pPr>
            <a:r>
              <a:rPr lang="en-US" dirty="0"/>
              <a:t>証明書の有効期間の短縮やドメインの検証期間の短縮が予定されており、私たちは運用のボトルネックに向かっている。</a:t>
            </a:r>
          </a:p>
        </p:txBody>
      </p:sp>
      <p:sp>
        <p:nvSpPr>
          <p:cNvPr id="4" name="Slide Number Placeholder 3">
            <a:extLst>
              <a:ext uri="{FF2B5EF4-FFF2-40B4-BE49-F238E27FC236}">
                <a16:creationId xmlns:a16="http://schemas.microsoft.com/office/drawing/2014/main" id="{F23ABF6F-DBA4-7913-E8FC-6DBEF197A2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F70DA-8108-3F44-80B0-A3328BE331B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4065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b="0" i="0" u="none" strike="noStrike" kern="1200">
                <a:solidFill>
                  <a:schemeClr val="tx1"/>
                </a:solidFill>
                <a:effectLst/>
                <a:latin typeface="+mn-lt"/>
                <a:ea typeface="+mn-ea"/>
                <a:cs typeface="+mn-cs"/>
              </a:rPr>
              <a:t>2024年には、「No Error」応答コードが最も多く、全応答の78.23％を占めました。出現率は2023年と比較して整数値がわずかに8.73％増加しました。</a:t>
            </a:r>
          </a:p>
          <a:p>
            <a:r>
              <a:rPr kumimoji="1" lang="ja-JP" altLang="ja-JP" sz="1200" b="0" i="0" u="none" strike="noStrike" kern="1200">
                <a:solidFill>
                  <a:schemeClr val="tx1"/>
                </a:solidFill>
                <a:effectLst/>
                <a:latin typeface="+mn-lt"/>
                <a:ea typeface="+mn-ea"/>
                <a:cs typeface="+mn-cs"/>
              </a:rPr>
              <a:t>高いNo Error応答の割合は、強力な指標です。</a:t>
            </a:r>
          </a:p>
          <a:p>
            <a:r>
              <a:rPr kumimoji="1" lang="ja-JP" altLang="ja-JP" sz="1200" b="0" i="0" u="none" strike="noStrike" kern="1200">
                <a:solidFill>
                  <a:schemeClr val="tx1"/>
                </a:solidFill>
                <a:effectLst/>
                <a:latin typeface="+mn-lt"/>
                <a:ea typeface="+mn-ea"/>
                <a:cs typeface="+mn-cs"/>
              </a:rPr>
              <a:t>ほとんどのDNSクエリが問題なく応答されていること、そしてUltraDNSプラットフォーム全体の健全性を大規模なクエリ対応能力で判断することを示しています。</a:t>
            </a:r>
          </a:p>
          <a:p>
            <a:r>
              <a:rPr kumimoji="1" lang="ja-JP" altLang="ja-JP" sz="1200" b="0" i="0" u="none" strike="noStrike" kern="1200">
                <a:solidFill>
                  <a:schemeClr val="tx1"/>
                </a:solidFill>
                <a:effectLst/>
                <a:latin typeface="+mn-lt"/>
                <a:ea typeface="+mn-ea"/>
                <a:cs typeface="+mn-cs"/>
              </a:rPr>
              <a:t>クエリに大量に対応できる健全性を評価すること。照会されたドメイン名が存在しないことを示すNXドメイン応答コードは、21.23%を占めました。</a:t>
            </a:r>
          </a:p>
          <a:p>
            <a:r>
              <a:rPr kumimoji="1" lang="ja-JP" altLang="ja-JP" sz="1200" b="0" i="0" u="none" strike="noStrike" kern="1200">
                <a:solidFill>
                  <a:schemeClr val="tx1"/>
                </a:solidFill>
                <a:effectLst/>
                <a:latin typeface="+mn-lt"/>
                <a:ea typeface="+mn-ea"/>
                <a:cs typeface="+mn-cs"/>
              </a:rPr>
              <a:t>2023年と比べて2024年には19.52％の増加が見られました。最大の変化は、Form Error応答コードにおいて見られました。2023年と比べて245.72％の増加です。</a:t>
            </a:r>
          </a:p>
          <a:p>
            <a:r>
              <a:rPr kumimoji="1" lang="ja-JP" altLang="ja-JP" sz="1200" b="0" i="0" u="none" strike="noStrike" kern="1200">
                <a:solidFill>
                  <a:schemeClr val="tx1"/>
                </a:solidFill>
                <a:effectLst/>
                <a:latin typeface="+mn-lt"/>
                <a:ea typeface="+mn-ea"/>
                <a:cs typeface="+mn-cs"/>
              </a:rPr>
              <a:t>フォームエラーの応答コードは、DNSサーバーがDNSリクエストの形式や構造に問題があったために、クエリの処理を正しく行えなかったことを示します。</a:t>
            </a:r>
          </a:p>
          <a:p>
            <a:r>
              <a:rPr kumimoji="1" lang="ja-JP" altLang="ja-JP" sz="1200" b="0" i="0" u="none" strike="noStrike" kern="1200">
                <a:solidFill>
                  <a:schemeClr val="tx1"/>
                </a:solidFill>
                <a:effectLst/>
                <a:latin typeface="+mn-lt"/>
                <a:ea typeface="+mn-ea"/>
                <a:cs typeface="+mn-cs"/>
              </a:rPr>
              <a:t>2番目に大きな変化は、Not Implemented2023年と比較して81.42％減少したDNS応答コードでした。これはプロトコル攻撃の増加を示している可能性があります。</a:t>
            </a:r>
          </a:p>
          <a:p>
            <a:r>
              <a:rPr kumimoji="1" lang="ja-JP" altLang="ja-JP" sz="1200" b="0" i="0" u="none" strike="noStrike" kern="1200">
                <a:solidFill>
                  <a:schemeClr val="tx1"/>
                </a:solidFill>
                <a:effectLst/>
                <a:latin typeface="+mn-lt"/>
                <a:ea typeface="+mn-ea"/>
                <a:cs typeface="+mn-cs"/>
              </a:rPr>
              <a:t>また、DNS再帰サーバーやエンドポイントツールは、標準の進化に伴い新しいレコードタイプを取り入れています。</a:t>
            </a:r>
          </a:p>
          <a:p>
            <a:endParaRPr kumimoji="1" lang="ja-JP" altLang="en-US"/>
          </a:p>
        </p:txBody>
      </p:sp>
      <p:sp>
        <p:nvSpPr>
          <p:cNvPr id="4" name="スライド番号プレースホルダー 3"/>
          <p:cNvSpPr>
            <a:spLocks noGrp="1"/>
          </p:cNvSpPr>
          <p:nvPr>
            <p:ph type="sldNum" sz="quarter" idx="5"/>
          </p:nvPr>
        </p:nvSpPr>
        <p:spPr/>
        <p:txBody>
          <a:bodyPr/>
          <a:lstStyle/>
          <a:p>
            <a:fld id="{F949DD7D-DFE1-284B-903F-BD2AFF86D525}" type="slidenum">
              <a:rPr kumimoji="1" lang="ja-JP" altLang="en-US" smtClean="0"/>
              <a:t>14</a:t>
            </a:fld>
            <a:endParaRPr kumimoji="1" lang="ja-JP" altLang="en-US"/>
          </a:p>
        </p:txBody>
      </p:sp>
    </p:spTree>
    <p:extLst>
      <p:ext uri="{BB962C8B-B14F-4D97-AF65-F5344CB8AC3E}">
        <p14:creationId xmlns:p14="http://schemas.microsoft.com/office/powerpoint/2010/main" val="4181902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u="none" strike="noStrike" kern="1200" dirty="0">
                <a:solidFill>
                  <a:schemeClr val="tx1"/>
                </a:solidFill>
                <a:effectLst/>
                <a:latin typeface="+mn-lt"/>
                <a:ea typeface="+mn-ea"/>
                <a:cs typeface="+mn-cs"/>
              </a:rPr>
              <a:t>DNS</a:t>
            </a:r>
            <a:r>
              <a:rPr kumimoji="1" lang="ja-JP" altLang="en-US" sz="1200" b="0" i="0" u="none" strike="noStrike" kern="1200">
                <a:solidFill>
                  <a:schemeClr val="tx1"/>
                </a:solidFill>
                <a:effectLst/>
                <a:latin typeface="+mn-lt"/>
                <a:ea typeface="+mn-ea"/>
                <a:cs typeface="+mn-cs"/>
              </a:rPr>
              <a:t>の</a:t>
            </a:r>
            <a:r>
              <a:rPr kumimoji="1" lang="en-US" altLang="ja-JP" sz="1200" b="0" i="0" u="none" strike="noStrike" kern="1200" dirty="0">
                <a:solidFill>
                  <a:schemeClr val="tx1"/>
                </a:solidFill>
                <a:effectLst/>
                <a:latin typeface="+mn-lt"/>
                <a:ea typeface="+mn-ea"/>
                <a:cs typeface="+mn-cs"/>
              </a:rPr>
              <a:t>HTTPS</a:t>
            </a:r>
            <a:r>
              <a:rPr kumimoji="1" lang="ja-JP" altLang="en-US" sz="1200" b="0" i="0" u="none" strike="noStrike" kern="1200">
                <a:solidFill>
                  <a:schemeClr val="tx1"/>
                </a:solidFill>
                <a:effectLst/>
                <a:latin typeface="+mn-lt"/>
                <a:ea typeface="+mn-ea"/>
                <a:cs typeface="+mn-cs"/>
              </a:rPr>
              <a:t>レコード（</a:t>
            </a:r>
            <a:r>
              <a:rPr kumimoji="1" lang="en-US" altLang="ja-JP" sz="1200" b="0" i="0" u="none" strike="noStrike" kern="1200" dirty="0">
                <a:solidFill>
                  <a:schemeClr val="tx1"/>
                </a:solidFill>
                <a:effectLst/>
                <a:latin typeface="+mn-lt"/>
                <a:ea typeface="+mn-ea"/>
                <a:cs typeface="+mn-cs"/>
              </a:rPr>
              <a:t>HTTPS RR</a:t>
            </a:r>
            <a:r>
              <a:rPr kumimoji="1" lang="ja-JP" altLang="en-US" sz="1200" b="0" i="0" u="none" strike="noStrike" kern="1200">
                <a:solidFill>
                  <a:schemeClr val="tx1"/>
                </a:solidFill>
                <a:effectLst/>
                <a:latin typeface="+mn-lt"/>
                <a:ea typeface="+mn-ea"/>
                <a:cs typeface="+mn-cs"/>
              </a:rPr>
              <a:t>）は、比較的新しい</a:t>
            </a:r>
            <a:r>
              <a:rPr kumimoji="1" lang="en-US" altLang="ja-JP" sz="1200" b="0" i="0" u="none" strike="noStrike" kern="1200" dirty="0">
                <a:solidFill>
                  <a:schemeClr val="tx1"/>
                </a:solidFill>
                <a:effectLst/>
                <a:latin typeface="+mn-lt"/>
                <a:ea typeface="+mn-ea"/>
                <a:cs typeface="+mn-cs"/>
              </a:rPr>
              <a:t>DNS</a:t>
            </a:r>
            <a:r>
              <a:rPr kumimoji="1" lang="ja-JP" altLang="en-US" sz="1200" b="0" i="0" u="none" strike="noStrike" kern="1200">
                <a:solidFill>
                  <a:schemeClr val="tx1"/>
                </a:solidFill>
                <a:effectLst/>
                <a:latin typeface="+mn-lt"/>
                <a:ea typeface="+mn-ea"/>
                <a:cs typeface="+mn-cs"/>
              </a:rPr>
              <a:t>リソースレコードで、ウェブサイトやサービスがクライアントに対してより安全かつ効率的に接続情報を提供するために使われます。これは、従来の</a:t>
            </a:r>
            <a:r>
              <a:rPr kumimoji="1" lang="en-US" altLang="ja-JP" sz="1200" b="0" i="0" u="none" strike="noStrike" kern="1200" dirty="0">
                <a:solidFill>
                  <a:schemeClr val="tx1"/>
                </a:solidFill>
                <a:effectLst/>
                <a:latin typeface="+mn-lt"/>
                <a:ea typeface="+mn-ea"/>
                <a:cs typeface="+mn-cs"/>
              </a:rPr>
              <a:t>A/AAAA</a:t>
            </a:r>
            <a:r>
              <a:rPr kumimoji="1" lang="ja-JP" altLang="en-US" sz="1200" b="0" i="0" u="none" strike="noStrike" kern="1200">
                <a:solidFill>
                  <a:schemeClr val="tx1"/>
                </a:solidFill>
                <a:effectLst/>
                <a:latin typeface="+mn-lt"/>
                <a:ea typeface="+mn-ea"/>
                <a:cs typeface="+mn-cs"/>
              </a:rPr>
              <a:t>レコードや</a:t>
            </a:r>
            <a:r>
              <a:rPr kumimoji="1" lang="en-US" altLang="ja-JP" sz="1200" b="0" i="0" u="none" strike="noStrike" kern="1200" dirty="0">
                <a:solidFill>
                  <a:schemeClr val="tx1"/>
                </a:solidFill>
                <a:effectLst/>
                <a:latin typeface="+mn-lt"/>
                <a:ea typeface="+mn-ea"/>
                <a:cs typeface="+mn-cs"/>
              </a:rPr>
              <a:t>SRV</a:t>
            </a:r>
            <a:r>
              <a:rPr kumimoji="1" lang="ja-JP" altLang="en-US" sz="1200" b="0" i="0" u="none" strike="noStrike" kern="1200">
                <a:solidFill>
                  <a:schemeClr val="tx1"/>
                </a:solidFill>
                <a:effectLst/>
                <a:latin typeface="+mn-lt"/>
                <a:ea typeface="+mn-ea"/>
                <a:cs typeface="+mn-cs"/>
              </a:rPr>
              <a:t>レコードの限界を補う目的で設計されました。</a:t>
            </a:r>
          </a:p>
          <a:p>
            <a:r>
              <a:rPr kumimoji="1" lang="ja-JP" altLang="en-US" sz="1200" b="1" i="0" u="none" strike="noStrike" kern="1200">
                <a:solidFill>
                  <a:schemeClr val="tx1"/>
                </a:solidFill>
                <a:effectLst/>
                <a:latin typeface="+mn-lt"/>
                <a:ea typeface="+mn-ea"/>
                <a:cs typeface="+mn-cs"/>
              </a:rPr>
              <a:t>🔧 </a:t>
            </a:r>
            <a:r>
              <a:rPr kumimoji="1" lang="en-US" altLang="ja-JP" sz="1200" b="1" i="0" u="none" strike="noStrike" kern="1200" dirty="0">
                <a:solidFill>
                  <a:schemeClr val="tx1"/>
                </a:solidFill>
                <a:effectLst/>
                <a:latin typeface="+mn-lt"/>
                <a:ea typeface="+mn-ea"/>
                <a:cs typeface="+mn-cs"/>
              </a:rPr>
              <a:t>HTTPS</a:t>
            </a:r>
            <a:r>
              <a:rPr kumimoji="1" lang="ja-JP" altLang="en-US" sz="1200" b="1" i="0" u="none" strike="noStrike" kern="1200">
                <a:solidFill>
                  <a:schemeClr val="tx1"/>
                </a:solidFill>
                <a:effectLst/>
                <a:latin typeface="+mn-lt"/>
                <a:ea typeface="+mn-ea"/>
                <a:cs typeface="+mn-cs"/>
              </a:rPr>
              <a:t>レコードの使い方</a:t>
            </a:r>
          </a:p>
          <a:p>
            <a:r>
              <a:rPr kumimoji="1" lang="en-US" altLang="ja-JP" sz="1200" b="0" i="0" u="none" strike="noStrike" kern="1200" dirty="0">
                <a:solidFill>
                  <a:schemeClr val="tx1"/>
                </a:solidFill>
                <a:effectLst/>
                <a:latin typeface="+mn-lt"/>
                <a:ea typeface="+mn-ea"/>
                <a:cs typeface="+mn-cs"/>
              </a:rPr>
              <a:t>HTTPS</a:t>
            </a:r>
            <a:r>
              <a:rPr kumimoji="1" lang="ja-JP" altLang="en-US" sz="1200" b="0" i="0" u="none" strike="noStrike" kern="1200">
                <a:solidFill>
                  <a:schemeClr val="tx1"/>
                </a:solidFill>
                <a:effectLst/>
                <a:latin typeface="+mn-lt"/>
                <a:ea typeface="+mn-ea"/>
                <a:cs typeface="+mn-cs"/>
              </a:rPr>
              <a:t>レコードは、以下のような情報を</a:t>
            </a:r>
            <a:r>
              <a:rPr kumimoji="1" lang="en-US" altLang="ja-JP" sz="1200" b="0" i="0" u="none" strike="noStrike" kern="1200" dirty="0">
                <a:solidFill>
                  <a:schemeClr val="tx1"/>
                </a:solidFill>
                <a:effectLst/>
                <a:latin typeface="+mn-lt"/>
                <a:ea typeface="+mn-ea"/>
                <a:cs typeface="+mn-cs"/>
              </a:rPr>
              <a:t>DNS</a:t>
            </a:r>
            <a:r>
              <a:rPr kumimoji="1" lang="ja-JP" altLang="en-US" sz="1200" b="0" i="0" u="none" strike="noStrike" kern="1200">
                <a:solidFill>
                  <a:schemeClr val="tx1"/>
                </a:solidFill>
                <a:effectLst/>
                <a:latin typeface="+mn-lt"/>
                <a:ea typeface="+mn-ea"/>
                <a:cs typeface="+mn-cs"/>
              </a:rPr>
              <a:t>経由で提供できます：</a:t>
            </a:r>
          </a:p>
          <a:p>
            <a:r>
              <a:rPr kumimoji="1" lang="ja-JP" altLang="en-US" sz="1200" b="1" i="0" u="none" strike="noStrike" kern="1200">
                <a:solidFill>
                  <a:schemeClr val="tx1"/>
                </a:solidFill>
                <a:effectLst/>
                <a:latin typeface="+mn-lt"/>
                <a:ea typeface="+mn-ea"/>
                <a:cs typeface="+mn-cs"/>
              </a:rPr>
              <a:t>優先する接続方法（</a:t>
            </a:r>
            <a:r>
              <a:rPr kumimoji="1" lang="en-US" altLang="ja-JP" sz="1200" b="1" i="0" u="none" strike="noStrike" kern="1200" dirty="0">
                <a:solidFill>
                  <a:schemeClr val="tx1"/>
                </a:solidFill>
                <a:effectLst/>
                <a:latin typeface="+mn-lt"/>
                <a:ea typeface="+mn-ea"/>
                <a:cs typeface="+mn-cs"/>
              </a:rPr>
              <a:t>ALPN</a:t>
            </a:r>
            <a:r>
              <a:rPr kumimoji="1" lang="ja-JP" altLang="en-US" sz="1200" b="1" i="0" u="none" strike="noStrike" kern="1200">
                <a:solidFill>
                  <a:schemeClr val="tx1"/>
                </a:solidFill>
                <a:effectLst/>
                <a:latin typeface="+mn-lt"/>
                <a:ea typeface="+mn-ea"/>
                <a:cs typeface="+mn-cs"/>
              </a:rPr>
              <a:t>）</a:t>
            </a:r>
            <a:r>
              <a:rPr kumimoji="1" lang="ja-JP" altLang="en-US" sz="1200" b="0" i="0" u="none" strike="noStrike" kern="1200">
                <a:solidFill>
                  <a:schemeClr val="tx1"/>
                </a:solidFill>
                <a:effectLst/>
                <a:latin typeface="+mn-lt"/>
                <a:ea typeface="+mn-ea"/>
                <a:cs typeface="+mn-cs"/>
              </a:rPr>
              <a:t>：たとえば、</a:t>
            </a:r>
            <a:r>
              <a:rPr kumimoji="1" lang="en-US" altLang="ja-JP" sz="1200" b="0" i="0" u="none" strike="noStrike" kern="1200" dirty="0">
                <a:solidFill>
                  <a:schemeClr val="tx1"/>
                </a:solidFill>
                <a:effectLst/>
                <a:latin typeface="+mn-lt"/>
                <a:ea typeface="+mn-ea"/>
                <a:cs typeface="+mn-cs"/>
              </a:rPr>
              <a:t>HTTP/3</a:t>
            </a:r>
            <a:r>
              <a:rPr kumimoji="1" lang="ja-JP" altLang="en-US" sz="1200" b="0" i="0" u="none" strike="noStrike" kern="1200">
                <a:solidFill>
                  <a:schemeClr val="tx1"/>
                </a:solidFill>
                <a:effectLst/>
                <a:latin typeface="+mn-lt"/>
                <a:ea typeface="+mn-ea"/>
                <a:cs typeface="+mn-cs"/>
              </a:rPr>
              <a:t>（</a:t>
            </a:r>
            <a:r>
              <a:rPr kumimoji="1" lang="en-US" altLang="ja-JP" sz="1200" b="0" i="0" u="none" strike="noStrike" kern="1200" dirty="0">
                <a:solidFill>
                  <a:schemeClr val="tx1"/>
                </a:solidFill>
                <a:effectLst/>
                <a:latin typeface="+mn-lt"/>
                <a:ea typeface="+mn-ea"/>
                <a:cs typeface="+mn-cs"/>
              </a:rPr>
              <a:t>QUIC</a:t>
            </a:r>
            <a:r>
              <a:rPr kumimoji="1" lang="ja-JP" altLang="en-US" sz="1200" b="0" i="0" u="none" strike="noStrike" kern="1200">
                <a:solidFill>
                  <a:schemeClr val="tx1"/>
                </a:solidFill>
                <a:effectLst/>
                <a:latin typeface="+mn-lt"/>
                <a:ea typeface="+mn-ea"/>
                <a:cs typeface="+mn-cs"/>
              </a:rPr>
              <a:t>）を優先するかどうか。</a:t>
            </a:r>
          </a:p>
          <a:p>
            <a:r>
              <a:rPr kumimoji="1" lang="ja-JP" altLang="en-US" sz="1200" b="1" i="0" u="none" strike="noStrike" kern="1200">
                <a:solidFill>
                  <a:schemeClr val="tx1"/>
                </a:solidFill>
                <a:effectLst/>
                <a:latin typeface="+mn-lt"/>
                <a:ea typeface="+mn-ea"/>
                <a:cs typeface="+mn-cs"/>
              </a:rPr>
              <a:t>代替サービスの指定</a:t>
            </a:r>
            <a:r>
              <a:rPr kumimoji="1" lang="ja-JP" altLang="en-US" sz="1200" b="0" i="0" u="none" strike="noStrike" kern="1200">
                <a:solidFill>
                  <a:schemeClr val="tx1"/>
                </a:solidFill>
                <a:effectLst/>
                <a:latin typeface="+mn-lt"/>
                <a:ea typeface="+mn-ea"/>
                <a:cs typeface="+mn-cs"/>
              </a:rPr>
              <a:t>：</a:t>
            </a:r>
            <a:r>
              <a:rPr kumimoji="1" lang="en-US" altLang="ja-JP" sz="1200" b="0" i="0" u="none" strike="noStrike" kern="1200" dirty="0">
                <a:solidFill>
                  <a:schemeClr val="tx1"/>
                </a:solidFill>
                <a:effectLst/>
                <a:latin typeface="+mn-lt"/>
                <a:ea typeface="+mn-ea"/>
                <a:cs typeface="+mn-cs"/>
              </a:rPr>
              <a:t>CDN</a:t>
            </a:r>
            <a:r>
              <a:rPr kumimoji="1" lang="ja-JP" altLang="en-US" sz="1200" b="0" i="0" u="none" strike="noStrike" kern="1200">
                <a:solidFill>
                  <a:schemeClr val="tx1"/>
                </a:solidFill>
                <a:effectLst/>
                <a:latin typeface="+mn-lt"/>
                <a:ea typeface="+mn-ea"/>
                <a:cs typeface="+mn-cs"/>
              </a:rPr>
              <a:t>や別のエッジサーバーなど。</a:t>
            </a:r>
          </a:p>
          <a:p>
            <a:r>
              <a:rPr kumimoji="1" lang="en-US" altLang="ja-JP" sz="1200" b="1" i="0" u="none" strike="noStrike" kern="1200" dirty="0">
                <a:solidFill>
                  <a:schemeClr val="tx1"/>
                </a:solidFill>
                <a:effectLst/>
                <a:latin typeface="+mn-lt"/>
                <a:ea typeface="+mn-ea"/>
                <a:cs typeface="+mn-cs"/>
              </a:rPr>
              <a:t>ECH</a:t>
            </a:r>
            <a:r>
              <a:rPr kumimoji="1" lang="ja-JP" altLang="en-US" sz="1200" b="1" i="0" u="none" strike="noStrike" kern="1200">
                <a:solidFill>
                  <a:schemeClr val="tx1"/>
                </a:solidFill>
                <a:effectLst/>
                <a:latin typeface="+mn-lt"/>
                <a:ea typeface="+mn-ea"/>
                <a:cs typeface="+mn-cs"/>
              </a:rPr>
              <a:t>（</a:t>
            </a:r>
            <a:r>
              <a:rPr kumimoji="1" lang="en-US" altLang="ja-JP" sz="1200" b="1" i="0" u="none" strike="noStrike" kern="1200" dirty="0">
                <a:solidFill>
                  <a:schemeClr val="tx1"/>
                </a:solidFill>
                <a:effectLst/>
                <a:latin typeface="+mn-lt"/>
                <a:ea typeface="+mn-ea"/>
                <a:cs typeface="+mn-cs"/>
              </a:rPr>
              <a:t>Encrypted Client Hello</a:t>
            </a:r>
            <a:r>
              <a:rPr kumimoji="1" lang="ja-JP" altLang="en-US" sz="1200" b="1" i="0" u="none" strike="noStrike" kern="1200">
                <a:solidFill>
                  <a:schemeClr val="tx1"/>
                </a:solidFill>
                <a:effectLst/>
                <a:latin typeface="+mn-lt"/>
                <a:ea typeface="+mn-ea"/>
                <a:cs typeface="+mn-cs"/>
              </a:rPr>
              <a:t>）サポートの有無</a:t>
            </a:r>
            <a:r>
              <a:rPr kumimoji="1" lang="ja-JP" altLang="en-US" sz="1200" b="0" i="0" u="none" strike="noStrike" kern="1200">
                <a:solidFill>
                  <a:schemeClr val="tx1"/>
                </a:solidFill>
                <a:effectLst/>
                <a:latin typeface="+mn-lt"/>
                <a:ea typeface="+mn-ea"/>
                <a:cs typeface="+mn-cs"/>
              </a:rPr>
              <a:t>：</a:t>
            </a:r>
            <a:r>
              <a:rPr kumimoji="1" lang="en-US" altLang="ja-JP" sz="1200" b="0" i="0" u="none" strike="noStrike" kern="1200" dirty="0">
                <a:solidFill>
                  <a:schemeClr val="tx1"/>
                </a:solidFill>
                <a:effectLst/>
                <a:latin typeface="+mn-lt"/>
                <a:ea typeface="+mn-ea"/>
                <a:cs typeface="+mn-cs"/>
              </a:rPr>
              <a:t>TLS</a:t>
            </a:r>
            <a:r>
              <a:rPr kumimoji="1" lang="ja-JP" altLang="en-US" sz="1200" b="0" i="0" u="none" strike="noStrike" kern="1200">
                <a:solidFill>
                  <a:schemeClr val="tx1"/>
                </a:solidFill>
                <a:effectLst/>
                <a:latin typeface="+mn-lt"/>
                <a:ea typeface="+mn-ea"/>
                <a:cs typeface="+mn-cs"/>
              </a:rPr>
              <a:t>のプライバシー強化。</a:t>
            </a:r>
          </a:p>
          <a:p>
            <a:r>
              <a:rPr kumimoji="1" lang="en-US" altLang="ja-JP" sz="1200" b="1" i="0" u="none" strike="noStrike" kern="1200" dirty="0">
                <a:solidFill>
                  <a:schemeClr val="tx1"/>
                </a:solidFill>
                <a:effectLst/>
                <a:latin typeface="+mn-lt"/>
                <a:ea typeface="+mn-ea"/>
                <a:cs typeface="+mn-cs"/>
              </a:rPr>
              <a:t>IPv4/IPv6</a:t>
            </a:r>
            <a:r>
              <a:rPr kumimoji="1" lang="ja-JP" altLang="en-US" sz="1200" b="1" i="0" u="none" strike="noStrike" kern="1200">
                <a:solidFill>
                  <a:schemeClr val="tx1"/>
                </a:solidFill>
                <a:effectLst/>
                <a:latin typeface="+mn-lt"/>
                <a:ea typeface="+mn-ea"/>
                <a:cs typeface="+mn-cs"/>
              </a:rPr>
              <a:t>アドレスのヒント</a:t>
            </a:r>
            <a:r>
              <a:rPr kumimoji="1" lang="ja-JP" altLang="en-US" sz="1200" b="0" i="0" u="none" strike="noStrike" kern="1200">
                <a:solidFill>
                  <a:schemeClr val="tx1"/>
                </a:solidFill>
                <a:effectLst/>
                <a:latin typeface="+mn-lt"/>
                <a:ea typeface="+mn-ea"/>
                <a:cs typeface="+mn-cs"/>
              </a:rPr>
              <a:t>：</a:t>
            </a:r>
            <a:r>
              <a:rPr kumimoji="1" lang="en-US" altLang="ja-JP" sz="1200" b="0" i="0" u="none" strike="noStrike" kern="1200" dirty="0">
                <a:solidFill>
                  <a:schemeClr val="tx1"/>
                </a:solidFill>
                <a:effectLst/>
                <a:latin typeface="+mn-lt"/>
                <a:ea typeface="+mn-ea"/>
                <a:cs typeface="+mn-cs"/>
              </a:rPr>
              <a:t>A/AAAA</a:t>
            </a:r>
            <a:r>
              <a:rPr kumimoji="1" lang="ja-JP" altLang="en-US" sz="1200" b="0" i="0" u="none" strike="noStrike" kern="1200">
                <a:solidFill>
                  <a:schemeClr val="tx1"/>
                </a:solidFill>
                <a:effectLst/>
                <a:latin typeface="+mn-lt"/>
                <a:ea typeface="+mn-ea"/>
                <a:cs typeface="+mn-cs"/>
              </a:rPr>
              <a:t>レコードの代替または補完。</a:t>
            </a:r>
          </a:p>
          <a:p>
            <a:r>
              <a:rPr kumimoji="1" lang="ja-JP" altLang="en-US" sz="1200" b="1" i="0" u="none" strike="noStrike" kern="1200">
                <a:solidFill>
                  <a:schemeClr val="tx1"/>
                </a:solidFill>
                <a:effectLst/>
                <a:latin typeface="+mn-lt"/>
                <a:ea typeface="+mn-ea"/>
                <a:cs typeface="+mn-cs"/>
              </a:rPr>
              <a:t>例（</a:t>
            </a:r>
            <a:r>
              <a:rPr kumimoji="1" lang="en-US" altLang="ja-JP" sz="1200" b="1" i="0" u="none" strike="noStrike" kern="1200" dirty="0">
                <a:solidFill>
                  <a:schemeClr val="tx1"/>
                </a:solidFill>
                <a:effectLst/>
                <a:latin typeface="+mn-lt"/>
                <a:ea typeface="+mn-ea"/>
                <a:cs typeface="+mn-cs"/>
              </a:rPr>
              <a:t>HTTPS</a:t>
            </a:r>
            <a:r>
              <a:rPr kumimoji="1" lang="ja-JP" altLang="en-US" sz="1200" b="1" i="0" u="none" strike="noStrike" kern="1200">
                <a:solidFill>
                  <a:schemeClr val="tx1"/>
                </a:solidFill>
                <a:effectLst/>
                <a:latin typeface="+mn-lt"/>
                <a:ea typeface="+mn-ea"/>
                <a:cs typeface="+mn-cs"/>
              </a:rPr>
              <a:t>レコードの</a:t>
            </a:r>
            <a:r>
              <a:rPr kumimoji="1" lang="en-US" altLang="ja-JP" sz="1200" b="1" i="0" u="none" strike="noStrike" kern="1200" dirty="0">
                <a:solidFill>
                  <a:schemeClr val="tx1"/>
                </a:solidFill>
                <a:effectLst/>
                <a:latin typeface="+mn-lt"/>
                <a:ea typeface="+mn-ea"/>
                <a:cs typeface="+mn-cs"/>
              </a:rPr>
              <a:t>DNS</a:t>
            </a:r>
            <a:r>
              <a:rPr kumimoji="1" lang="ja-JP" altLang="en-US" sz="1200" b="1" i="0" u="none" strike="noStrike" kern="1200">
                <a:solidFill>
                  <a:schemeClr val="tx1"/>
                </a:solidFill>
                <a:effectLst/>
                <a:latin typeface="+mn-lt"/>
                <a:ea typeface="+mn-ea"/>
                <a:cs typeface="+mn-cs"/>
              </a:rPr>
              <a:t>ゾーンファイル）</a:t>
            </a:r>
            <a:r>
              <a:rPr kumimoji="1" lang="en-US" altLang="ja-JP" sz="1200" b="1" i="0" u="none" strike="noStrike" kern="1200" dirty="0">
                <a:solidFill>
                  <a:schemeClr val="tx1"/>
                </a:solidFill>
                <a:effectLst/>
                <a:latin typeface="+mn-lt"/>
                <a:ea typeface="+mn-ea"/>
                <a:cs typeface="+mn-cs"/>
              </a:rPr>
              <a:t>:</a:t>
            </a:r>
          </a:p>
          <a:p>
            <a:r>
              <a:rPr lang="en-US" altLang="ja-JP" dirty="0" err="1"/>
              <a:t>example.com</a:t>
            </a:r>
            <a:r>
              <a:rPr lang="en-US" altLang="ja-JP" dirty="0"/>
              <a:t>. 3600 IN HTTPS 1 . </a:t>
            </a:r>
            <a:r>
              <a:rPr lang="en-US" altLang="ja-JP" dirty="0" err="1"/>
              <a:t>alpn</a:t>
            </a:r>
            <a:r>
              <a:rPr lang="en-US" altLang="ja-JP" dirty="0"/>
              <a:t>="h3,h2" ipv4hint=192.0.2.1 ipv6hint=2001:db8::1</a:t>
            </a:r>
          </a:p>
          <a:p>
            <a:endParaRPr lang="en-US" altLang="ja-JP" dirty="0"/>
          </a:p>
          <a:p>
            <a:endParaRPr lang="en-US" altLang="ja-JP" dirty="0"/>
          </a:p>
          <a:p>
            <a:r>
              <a:rPr kumimoji="1" lang="en-US" altLang="ja-JP" sz="1200" b="0" i="0" u="none" strike="noStrike" kern="1200" dirty="0">
                <a:solidFill>
                  <a:schemeClr val="tx1"/>
                </a:solidFill>
                <a:effectLst/>
                <a:latin typeface="+mn-lt"/>
                <a:ea typeface="+mn-ea"/>
                <a:cs typeface="+mn-cs"/>
              </a:rPr>
              <a:t>HTTPS</a:t>
            </a:r>
            <a:r>
              <a:rPr kumimoji="1" lang="ja-JP" altLang="en-US" sz="1200" b="0" i="0" u="none" strike="noStrike" kern="1200">
                <a:solidFill>
                  <a:schemeClr val="tx1"/>
                </a:solidFill>
                <a:effectLst/>
                <a:latin typeface="+mn-lt"/>
                <a:ea typeface="+mn-ea"/>
                <a:cs typeface="+mn-cs"/>
              </a:rPr>
              <a:t>レコードで</a:t>
            </a:r>
            <a:r>
              <a:rPr kumimoji="1" lang="ja-JP" altLang="en-US" sz="1200" b="1" i="0" u="none" strike="noStrike" kern="1200">
                <a:solidFill>
                  <a:schemeClr val="tx1"/>
                </a:solidFill>
                <a:effectLst/>
                <a:latin typeface="+mn-lt"/>
                <a:ea typeface="+mn-ea"/>
                <a:cs typeface="+mn-cs"/>
              </a:rPr>
              <a:t>代替サービス（</a:t>
            </a:r>
            <a:r>
              <a:rPr kumimoji="1" lang="en-US" altLang="ja-JP" sz="1200" b="1" i="0" u="none" strike="noStrike" kern="1200" dirty="0">
                <a:solidFill>
                  <a:schemeClr val="tx1"/>
                </a:solidFill>
                <a:effectLst/>
                <a:latin typeface="+mn-lt"/>
                <a:ea typeface="+mn-ea"/>
                <a:cs typeface="+mn-cs"/>
              </a:rPr>
              <a:t>alternative service</a:t>
            </a:r>
            <a:r>
              <a:rPr kumimoji="1" lang="ja-JP" altLang="en-US" sz="1200" b="1" i="0" u="none" strike="noStrike" kern="1200">
                <a:solidFill>
                  <a:schemeClr val="tx1"/>
                </a:solidFill>
                <a:effectLst/>
                <a:latin typeface="+mn-lt"/>
                <a:ea typeface="+mn-ea"/>
                <a:cs typeface="+mn-cs"/>
              </a:rPr>
              <a:t>）を指定することが、</a:t>
            </a:r>
            <a:r>
              <a:rPr kumimoji="1" lang="en-US" altLang="ja-JP" sz="1200" b="1" i="0" u="none" strike="noStrike" kern="1200" dirty="0">
                <a:solidFill>
                  <a:schemeClr val="tx1"/>
                </a:solidFill>
                <a:effectLst/>
                <a:latin typeface="+mn-lt"/>
                <a:ea typeface="+mn-ea"/>
                <a:cs typeface="+mn-cs"/>
              </a:rPr>
              <a:t>CNAME</a:t>
            </a:r>
            <a:r>
              <a:rPr kumimoji="1" lang="ja-JP" altLang="en-US" sz="1200" b="1" i="0" u="none" strike="noStrike" kern="1200">
                <a:solidFill>
                  <a:schemeClr val="tx1"/>
                </a:solidFill>
                <a:effectLst/>
                <a:latin typeface="+mn-lt"/>
                <a:ea typeface="+mn-ea"/>
                <a:cs typeface="+mn-cs"/>
              </a:rPr>
              <a:t>よりも安全</a:t>
            </a:r>
            <a:r>
              <a:rPr kumimoji="1" lang="ja-JP" altLang="en-US" sz="1200" b="0" i="0" u="none" strike="noStrike" kern="1200">
                <a:solidFill>
                  <a:schemeClr val="tx1"/>
                </a:solidFill>
                <a:effectLst/>
                <a:latin typeface="+mn-lt"/>
                <a:ea typeface="+mn-ea"/>
                <a:cs typeface="+mn-cs"/>
              </a:rPr>
              <a:t>とされる理由はいくつかあります。以下に、技術的な観点からその違いと利点を解説します。</a:t>
            </a:r>
          </a:p>
          <a:p>
            <a:r>
              <a:rPr kumimoji="1" lang="ja-JP" altLang="en-US" sz="1200" b="1" i="0" u="none" strike="noStrike" kern="1200">
                <a:solidFill>
                  <a:schemeClr val="tx1"/>
                </a:solidFill>
                <a:effectLst/>
                <a:latin typeface="+mn-lt"/>
                <a:ea typeface="+mn-ea"/>
                <a:cs typeface="+mn-cs"/>
              </a:rPr>
              <a:t>🔐 </a:t>
            </a:r>
            <a:r>
              <a:rPr kumimoji="1" lang="en-US" altLang="ja-JP" sz="1200" b="1" i="0" u="none" strike="noStrike" kern="1200" dirty="0">
                <a:solidFill>
                  <a:schemeClr val="tx1"/>
                </a:solidFill>
                <a:effectLst/>
                <a:latin typeface="+mn-lt"/>
                <a:ea typeface="+mn-ea"/>
                <a:cs typeface="+mn-cs"/>
              </a:rPr>
              <a:t>HTTPS</a:t>
            </a:r>
            <a:r>
              <a:rPr kumimoji="1" lang="ja-JP" altLang="en-US" sz="1200" b="1" i="0" u="none" strike="noStrike" kern="1200">
                <a:solidFill>
                  <a:schemeClr val="tx1"/>
                </a:solidFill>
                <a:effectLst/>
                <a:latin typeface="+mn-lt"/>
                <a:ea typeface="+mn-ea"/>
                <a:cs typeface="+mn-cs"/>
              </a:rPr>
              <a:t>レコードが</a:t>
            </a:r>
            <a:r>
              <a:rPr kumimoji="1" lang="en-US" altLang="ja-JP" sz="1200" b="1" i="0" u="none" strike="noStrike" kern="1200" dirty="0">
                <a:solidFill>
                  <a:schemeClr val="tx1"/>
                </a:solidFill>
                <a:effectLst/>
                <a:latin typeface="+mn-lt"/>
                <a:ea typeface="+mn-ea"/>
                <a:cs typeface="+mn-cs"/>
              </a:rPr>
              <a:t>CNAME</a:t>
            </a:r>
            <a:r>
              <a:rPr kumimoji="1" lang="ja-JP" altLang="en-US" sz="1200" b="1" i="0" u="none" strike="noStrike" kern="1200">
                <a:solidFill>
                  <a:schemeClr val="tx1"/>
                </a:solidFill>
                <a:effectLst/>
                <a:latin typeface="+mn-lt"/>
                <a:ea typeface="+mn-ea"/>
                <a:cs typeface="+mn-cs"/>
              </a:rPr>
              <a:t>より安全な理由</a:t>
            </a:r>
          </a:p>
          <a:p>
            <a:r>
              <a:rPr kumimoji="1" lang="en-US" altLang="ja-JP" sz="1200" b="1" i="0" u="none" strike="noStrike" kern="1200" dirty="0">
                <a:solidFill>
                  <a:schemeClr val="tx1"/>
                </a:solidFill>
                <a:effectLst/>
                <a:latin typeface="+mn-lt"/>
                <a:ea typeface="+mn-ea"/>
                <a:cs typeface="+mn-cs"/>
              </a:rPr>
              <a:t>1. CNAME</a:t>
            </a:r>
            <a:r>
              <a:rPr kumimoji="1" lang="ja-JP" altLang="en-US" sz="1200" b="1" i="0" u="none" strike="noStrike" kern="1200">
                <a:solidFill>
                  <a:schemeClr val="tx1"/>
                </a:solidFill>
                <a:effectLst/>
                <a:latin typeface="+mn-lt"/>
                <a:ea typeface="+mn-ea"/>
                <a:cs typeface="+mn-cs"/>
              </a:rPr>
              <a:t>は</a:t>
            </a:r>
            <a:r>
              <a:rPr kumimoji="1" lang="en-US" altLang="ja-JP" sz="1200" b="1" i="0" u="none" strike="noStrike" kern="1200" dirty="0">
                <a:solidFill>
                  <a:schemeClr val="tx1"/>
                </a:solidFill>
                <a:effectLst/>
                <a:latin typeface="+mn-lt"/>
                <a:ea typeface="+mn-ea"/>
                <a:cs typeface="+mn-cs"/>
              </a:rPr>
              <a:t>DNS</a:t>
            </a:r>
            <a:r>
              <a:rPr kumimoji="1" lang="ja-JP" altLang="en-US" sz="1200" b="1" i="0" u="none" strike="noStrike" kern="1200">
                <a:solidFill>
                  <a:schemeClr val="tx1"/>
                </a:solidFill>
                <a:effectLst/>
                <a:latin typeface="+mn-lt"/>
                <a:ea typeface="+mn-ea"/>
                <a:cs typeface="+mn-cs"/>
              </a:rPr>
              <a:t>レベルでの完全な委任</a:t>
            </a:r>
          </a:p>
          <a:p>
            <a:r>
              <a:rPr kumimoji="1" lang="en-US" altLang="ja-JP" sz="1200" b="0" i="0" u="none" strike="noStrike" kern="1200" dirty="0">
                <a:solidFill>
                  <a:schemeClr val="tx1"/>
                </a:solidFill>
                <a:effectLst/>
                <a:latin typeface="+mn-lt"/>
                <a:ea typeface="+mn-ea"/>
                <a:cs typeface="+mn-cs"/>
              </a:rPr>
              <a:t>CNAME</a:t>
            </a:r>
            <a:r>
              <a:rPr kumimoji="1" lang="ja-JP" altLang="en-US" sz="1200" b="0" i="0" u="none" strike="noStrike" kern="1200">
                <a:solidFill>
                  <a:schemeClr val="tx1"/>
                </a:solidFill>
                <a:effectLst/>
                <a:latin typeface="+mn-lt"/>
                <a:ea typeface="+mn-ea"/>
                <a:cs typeface="+mn-cs"/>
              </a:rPr>
              <a:t>を使うと、</a:t>
            </a:r>
            <a:r>
              <a:rPr kumimoji="1" lang="ja-JP" altLang="en-US" sz="1200" b="1" i="0" u="none" strike="noStrike" kern="1200">
                <a:solidFill>
                  <a:schemeClr val="tx1"/>
                </a:solidFill>
                <a:effectLst/>
                <a:latin typeface="+mn-lt"/>
                <a:ea typeface="+mn-ea"/>
                <a:cs typeface="+mn-cs"/>
              </a:rPr>
              <a:t>ドメイン全体の名前解決を他のドメインに委任</a:t>
            </a:r>
            <a:r>
              <a:rPr kumimoji="1" lang="ja-JP" altLang="en-US" sz="1200" b="0" i="0" u="none" strike="noStrike" kern="1200">
                <a:solidFill>
                  <a:schemeClr val="tx1"/>
                </a:solidFill>
                <a:effectLst/>
                <a:latin typeface="+mn-lt"/>
                <a:ea typeface="+mn-ea"/>
                <a:cs typeface="+mn-cs"/>
              </a:rPr>
              <a:t>します。</a:t>
            </a:r>
          </a:p>
          <a:p>
            <a:r>
              <a:rPr kumimoji="1" lang="ja-JP" altLang="en-US" sz="1200" b="0" i="0" u="none" strike="noStrike" kern="1200">
                <a:solidFill>
                  <a:schemeClr val="tx1"/>
                </a:solidFill>
                <a:effectLst/>
                <a:latin typeface="+mn-lt"/>
                <a:ea typeface="+mn-ea"/>
                <a:cs typeface="+mn-cs"/>
              </a:rPr>
              <a:t>たとえば、</a:t>
            </a:r>
            <a:r>
              <a:rPr kumimoji="1" lang="en-US" altLang="ja-JP" sz="1200" b="0" i="0" u="none" strike="noStrike" kern="1200" dirty="0" err="1">
                <a:solidFill>
                  <a:schemeClr val="tx1"/>
                </a:solidFill>
                <a:effectLst/>
                <a:latin typeface="+mn-lt"/>
                <a:ea typeface="+mn-ea"/>
                <a:cs typeface="+mn-cs"/>
              </a:rPr>
              <a:t>example.com</a:t>
            </a:r>
            <a:r>
              <a:rPr kumimoji="1" lang="en-US" altLang="ja-JP" sz="1200" b="0" i="0" u="none" strike="noStrike" kern="1200" dirty="0">
                <a:solidFill>
                  <a:schemeClr val="tx1"/>
                </a:solidFill>
                <a:effectLst/>
                <a:latin typeface="+mn-lt"/>
                <a:ea typeface="+mn-ea"/>
                <a:cs typeface="+mn-cs"/>
              </a:rPr>
              <a:t> → </a:t>
            </a:r>
            <a:r>
              <a:rPr kumimoji="1" lang="en-US" altLang="ja-JP" sz="1200" b="0" i="0" u="none" strike="noStrike" kern="1200" dirty="0" err="1">
                <a:solidFill>
                  <a:schemeClr val="tx1"/>
                </a:solidFill>
                <a:effectLst/>
                <a:latin typeface="+mn-lt"/>
                <a:ea typeface="+mn-ea"/>
                <a:cs typeface="+mn-cs"/>
              </a:rPr>
              <a:t>cdn.example.net</a:t>
            </a:r>
            <a:r>
              <a:rPr kumimoji="1" lang="en-US" altLang="ja-JP" sz="1200" b="0" i="0" u="none" strike="noStrike" kern="1200" dirty="0">
                <a:solidFill>
                  <a:schemeClr val="tx1"/>
                </a:solidFill>
                <a:effectLst/>
                <a:latin typeface="+mn-lt"/>
                <a:ea typeface="+mn-ea"/>
                <a:cs typeface="+mn-cs"/>
              </a:rPr>
              <a:t> </a:t>
            </a:r>
            <a:r>
              <a:rPr kumimoji="1" lang="ja-JP" altLang="en-US" sz="1200" b="0" i="0" u="none" strike="noStrike" kern="1200">
                <a:solidFill>
                  <a:schemeClr val="tx1"/>
                </a:solidFill>
                <a:effectLst/>
                <a:latin typeface="+mn-lt"/>
                <a:ea typeface="+mn-ea"/>
                <a:cs typeface="+mn-cs"/>
              </a:rPr>
              <a:t>に</a:t>
            </a:r>
            <a:r>
              <a:rPr kumimoji="1" lang="en-US" altLang="ja-JP" sz="1200" b="0" i="0" u="none" strike="noStrike" kern="1200" dirty="0">
                <a:solidFill>
                  <a:schemeClr val="tx1"/>
                </a:solidFill>
                <a:effectLst/>
                <a:latin typeface="+mn-lt"/>
                <a:ea typeface="+mn-ea"/>
                <a:cs typeface="+mn-cs"/>
              </a:rPr>
              <a:t>CNAME</a:t>
            </a:r>
            <a:r>
              <a:rPr kumimoji="1" lang="ja-JP" altLang="en-US" sz="1200" b="0" i="0" u="none" strike="noStrike" kern="1200">
                <a:solidFill>
                  <a:schemeClr val="tx1"/>
                </a:solidFill>
                <a:effectLst/>
                <a:latin typeface="+mn-lt"/>
                <a:ea typeface="+mn-ea"/>
                <a:cs typeface="+mn-cs"/>
              </a:rPr>
              <a:t>を張ると、以降の</a:t>
            </a:r>
            <a:r>
              <a:rPr kumimoji="1" lang="en-US" altLang="ja-JP" sz="1200" b="0" i="0" u="none" strike="noStrike" kern="1200" dirty="0">
                <a:solidFill>
                  <a:schemeClr val="tx1"/>
                </a:solidFill>
                <a:effectLst/>
                <a:latin typeface="+mn-lt"/>
                <a:ea typeface="+mn-ea"/>
                <a:cs typeface="+mn-cs"/>
              </a:rPr>
              <a:t>A/AAAA</a:t>
            </a:r>
            <a:r>
              <a:rPr kumimoji="1" lang="ja-JP" altLang="en-US" sz="1200" b="0" i="0" u="none" strike="noStrike" kern="1200">
                <a:solidFill>
                  <a:schemeClr val="tx1"/>
                </a:solidFill>
                <a:effectLst/>
                <a:latin typeface="+mn-lt"/>
                <a:ea typeface="+mn-ea"/>
                <a:cs typeface="+mn-cs"/>
              </a:rPr>
              <a:t>レコードの解決も </a:t>
            </a:r>
            <a:r>
              <a:rPr kumimoji="1" lang="en-US" altLang="ja-JP" sz="1200" b="0" i="0" u="none" strike="noStrike" kern="1200" dirty="0" err="1">
                <a:solidFill>
                  <a:schemeClr val="tx1"/>
                </a:solidFill>
                <a:effectLst/>
                <a:latin typeface="+mn-lt"/>
                <a:ea typeface="+mn-ea"/>
                <a:cs typeface="+mn-cs"/>
              </a:rPr>
              <a:t>cdn.example.net</a:t>
            </a:r>
            <a:r>
              <a:rPr kumimoji="1" lang="en-US" altLang="ja-JP" sz="1200" b="0" i="0" u="none" strike="noStrike" kern="1200" dirty="0">
                <a:solidFill>
                  <a:schemeClr val="tx1"/>
                </a:solidFill>
                <a:effectLst/>
                <a:latin typeface="+mn-lt"/>
                <a:ea typeface="+mn-ea"/>
                <a:cs typeface="+mn-cs"/>
              </a:rPr>
              <a:t> </a:t>
            </a:r>
            <a:r>
              <a:rPr kumimoji="1" lang="ja-JP" altLang="en-US" sz="1200" b="0" i="0" u="none" strike="noStrike" kern="1200">
                <a:solidFill>
                  <a:schemeClr val="tx1"/>
                </a:solidFill>
                <a:effectLst/>
                <a:latin typeface="+mn-lt"/>
                <a:ea typeface="+mn-ea"/>
                <a:cs typeface="+mn-cs"/>
              </a:rPr>
              <a:t>に依存します。</a:t>
            </a:r>
          </a:p>
          <a:p>
            <a:r>
              <a:rPr kumimoji="1" lang="ja-JP" altLang="en-US" sz="1200" b="0" i="0" u="none" strike="noStrike" kern="1200">
                <a:solidFill>
                  <a:schemeClr val="tx1"/>
                </a:solidFill>
                <a:effectLst/>
                <a:latin typeface="+mn-lt"/>
                <a:ea typeface="+mn-ea"/>
                <a:cs typeface="+mn-cs"/>
              </a:rPr>
              <a:t>これは、</a:t>
            </a:r>
            <a:r>
              <a:rPr kumimoji="1" lang="ja-JP" altLang="en-US" sz="1200" b="1" i="0" u="none" strike="noStrike" kern="1200">
                <a:solidFill>
                  <a:schemeClr val="tx1"/>
                </a:solidFill>
                <a:effectLst/>
                <a:latin typeface="+mn-lt"/>
                <a:ea typeface="+mn-ea"/>
                <a:cs typeface="+mn-cs"/>
              </a:rPr>
              <a:t>信頼できない第三者に名前解決を委ねるリスク</a:t>
            </a:r>
            <a:r>
              <a:rPr kumimoji="1" lang="ja-JP" altLang="en-US" sz="1200" b="0" i="0" u="none" strike="noStrike" kern="1200">
                <a:solidFill>
                  <a:schemeClr val="tx1"/>
                </a:solidFill>
                <a:effectLst/>
                <a:latin typeface="+mn-lt"/>
                <a:ea typeface="+mn-ea"/>
                <a:cs typeface="+mn-cs"/>
              </a:rPr>
              <a:t>があり、</a:t>
            </a:r>
            <a:r>
              <a:rPr kumimoji="1" lang="en-US" altLang="ja-JP" sz="1200" b="0" i="0" u="none" strike="noStrike" kern="1200" dirty="0">
                <a:solidFill>
                  <a:schemeClr val="tx1"/>
                </a:solidFill>
                <a:effectLst/>
                <a:latin typeface="+mn-lt"/>
                <a:ea typeface="+mn-ea"/>
                <a:cs typeface="+mn-cs"/>
              </a:rPr>
              <a:t>DNS</a:t>
            </a:r>
            <a:r>
              <a:rPr kumimoji="1" lang="ja-JP" altLang="en-US" sz="1200" b="0" i="0" u="none" strike="noStrike" kern="1200">
                <a:solidFill>
                  <a:schemeClr val="tx1"/>
                </a:solidFill>
                <a:effectLst/>
                <a:latin typeface="+mn-lt"/>
                <a:ea typeface="+mn-ea"/>
                <a:cs typeface="+mn-cs"/>
              </a:rPr>
              <a:t>キャッシュポイズニングや中間者攻撃の可能性が高まります。</a:t>
            </a:r>
          </a:p>
          <a:p>
            <a:r>
              <a:rPr kumimoji="1" lang="en-US" altLang="ja-JP" sz="1200" b="1" i="0" u="none" strike="noStrike" kern="1200" dirty="0">
                <a:solidFill>
                  <a:schemeClr val="tx1"/>
                </a:solidFill>
                <a:effectLst/>
                <a:latin typeface="+mn-lt"/>
                <a:ea typeface="+mn-ea"/>
                <a:cs typeface="+mn-cs"/>
              </a:rPr>
              <a:t>2. HTTPS</a:t>
            </a:r>
            <a:r>
              <a:rPr kumimoji="1" lang="ja-JP" altLang="en-US" sz="1200" b="1" i="0" u="none" strike="noStrike" kern="1200">
                <a:solidFill>
                  <a:schemeClr val="tx1"/>
                </a:solidFill>
                <a:effectLst/>
                <a:latin typeface="+mn-lt"/>
                <a:ea typeface="+mn-ea"/>
                <a:cs typeface="+mn-cs"/>
              </a:rPr>
              <a:t>レコードは「ヒント」ベース</a:t>
            </a:r>
          </a:p>
          <a:p>
            <a:r>
              <a:rPr kumimoji="1" lang="en-US" altLang="ja-JP" sz="1200" b="0" i="0" u="none" strike="noStrike" kern="1200" dirty="0">
                <a:solidFill>
                  <a:schemeClr val="tx1"/>
                </a:solidFill>
                <a:effectLst/>
                <a:latin typeface="+mn-lt"/>
                <a:ea typeface="+mn-ea"/>
                <a:cs typeface="+mn-cs"/>
              </a:rPr>
              <a:t>HTTPS</a:t>
            </a:r>
            <a:r>
              <a:rPr kumimoji="1" lang="ja-JP" altLang="en-US" sz="1200" b="0" i="0" u="none" strike="noStrike" kern="1200">
                <a:solidFill>
                  <a:schemeClr val="tx1"/>
                </a:solidFill>
                <a:effectLst/>
                <a:latin typeface="+mn-lt"/>
                <a:ea typeface="+mn-ea"/>
                <a:cs typeface="+mn-cs"/>
              </a:rPr>
              <a:t>レコードでは、**代替サービスの情報はあくまで「ヒント」**として提供されます。</a:t>
            </a:r>
          </a:p>
          <a:p>
            <a:r>
              <a:rPr kumimoji="1" lang="ja-JP" altLang="en-US" sz="1200" b="0" i="0" u="none" strike="noStrike" kern="1200">
                <a:solidFill>
                  <a:schemeClr val="tx1"/>
                </a:solidFill>
                <a:effectLst/>
                <a:latin typeface="+mn-lt"/>
                <a:ea typeface="+mn-ea"/>
                <a:cs typeface="+mn-cs"/>
              </a:rPr>
              <a:t>クライアントはこの情報を使うかどうかを</a:t>
            </a:r>
            <a:r>
              <a:rPr kumimoji="1" lang="ja-JP" altLang="en-US" sz="1200" b="1" i="0" u="none" strike="noStrike" kern="1200">
                <a:solidFill>
                  <a:schemeClr val="tx1"/>
                </a:solidFill>
                <a:effectLst/>
                <a:latin typeface="+mn-lt"/>
                <a:ea typeface="+mn-ea"/>
                <a:cs typeface="+mn-cs"/>
              </a:rPr>
              <a:t>自分で判断</a:t>
            </a:r>
            <a:r>
              <a:rPr kumimoji="1" lang="ja-JP" altLang="en-US" sz="1200" b="0" i="0" u="none" strike="noStrike" kern="1200">
                <a:solidFill>
                  <a:schemeClr val="tx1"/>
                </a:solidFill>
                <a:effectLst/>
                <a:latin typeface="+mn-lt"/>
                <a:ea typeface="+mn-ea"/>
                <a:cs typeface="+mn-cs"/>
              </a:rPr>
              <a:t>でき、セキュリティポリシーに従って無視することも可能です。</a:t>
            </a:r>
          </a:p>
          <a:p>
            <a:r>
              <a:rPr kumimoji="1" lang="ja-JP" altLang="en-US" sz="1200" b="0" i="0" u="none" strike="noStrike" kern="1200">
                <a:solidFill>
                  <a:schemeClr val="tx1"/>
                </a:solidFill>
                <a:effectLst/>
                <a:latin typeface="+mn-lt"/>
                <a:ea typeface="+mn-ea"/>
                <a:cs typeface="+mn-cs"/>
              </a:rPr>
              <a:t>これにより、</a:t>
            </a:r>
            <a:r>
              <a:rPr kumimoji="1" lang="ja-JP" altLang="en-US" sz="1200" b="1" i="0" u="none" strike="noStrike" kern="1200">
                <a:solidFill>
                  <a:schemeClr val="tx1"/>
                </a:solidFill>
                <a:effectLst/>
                <a:latin typeface="+mn-lt"/>
                <a:ea typeface="+mn-ea"/>
                <a:cs typeface="+mn-cs"/>
              </a:rPr>
              <a:t>柔軟性と安全性のバランス</a:t>
            </a:r>
            <a:r>
              <a:rPr kumimoji="1" lang="ja-JP" altLang="en-US" sz="1200" b="0" i="0" u="none" strike="noStrike" kern="1200">
                <a:solidFill>
                  <a:schemeClr val="tx1"/>
                </a:solidFill>
                <a:effectLst/>
                <a:latin typeface="+mn-lt"/>
                <a:ea typeface="+mn-ea"/>
                <a:cs typeface="+mn-cs"/>
              </a:rPr>
              <a:t>が取れます。</a:t>
            </a:r>
          </a:p>
          <a:p>
            <a:r>
              <a:rPr kumimoji="1" lang="en-US" altLang="ja-JP" sz="1200" b="1" i="0" u="none" strike="noStrike" kern="1200" dirty="0">
                <a:solidFill>
                  <a:schemeClr val="tx1"/>
                </a:solidFill>
                <a:effectLst/>
                <a:latin typeface="+mn-lt"/>
                <a:ea typeface="+mn-ea"/>
                <a:cs typeface="+mn-cs"/>
              </a:rPr>
              <a:t>3. ECH</a:t>
            </a:r>
            <a:r>
              <a:rPr kumimoji="1" lang="ja-JP" altLang="en-US" sz="1200" b="1" i="0" u="none" strike="noStrike" kern="1200">
                <a:solidFill>
                  <a:schemeClr val="tx1"/>
                </a:solidFill>
                <a:effectLst/>
                <a:latin typeface="+mn-lt"/>
                <a:ea typeface="+mn-ea"/>
                <a:cs typeface="+mn-cs"/>
              </a:rPr>
              <a:t>（</a:t>
            </a:r>
            <a:r>
              <a:rPr kumimoji="1" lang="en-US" altLang="ja-JP" sz="1200" b="1" i="0" u="none" strike="noStrike" kern="1200" dirty="0">
                <a:solidFill>
                  <a:schemeClr val="tx1"/>
                </a:solidFill>
                <a:effectLst/>
                <a:latin typeface="+mn-lt"/>
                <a:ea typeface="+mn-ea"/>
                <a:cs typeface="+mn-cs"/>
              </a:rPr>
              <a:t>Encrypted Client Hello</a:t>
            </a:r>
            <a:r>
              <a:rPr kumimoji="1" lang="ja-JP" altLang="en-US" sz="1200" b="1" i="0" u="none" strike="noStrike" kern="1200">
                <a:solidFill>
                  <a:schemeClr val="tx1"/>
                </a:solidFill>
                <a:effectLst/>
                <a:latin typeface="+mn-lt"/>
                <a:ea typeface="+mn-ea"/>
                <a:cs typeface="+mn-cs"/>
              </a:rPr>
              <a:t>）との連携</a:t>
            </a:r>
          </a:p>
          <a:p>
            <a:r>
              <a:rPr kumimoji="1" lang="en-US" altLang="ja-JP" sz="1200" b="0" i="0" u="none" strike="noStrike" kern="1200" dirty="0">
                <a:solidFill>
                  <a:schemeClr val="tx1"/>
                </a:solidFill>
                <a:effectLst/>
                <a:latin typeface="+mn-lt"/>
                <a:ea typeface="+mn-ea"/>
                <a:cs typeface="+mn-cs"/>
              </a:rPr>
              <a:t>HTTPS</a:t>
            </a:r>
            <a:r>
              <a:rPr kumimoji="1" lang="ja-JP" altLang="en-US" sz="1200" b="0" i="0" u="none" strike="noStrike" kern="1200">
                <a:solidFill>
                  <a:schemeClr val="tx1"/>
                </a:solidFill>
                <a:effectLst/>
                <a:latin typeface="+mn-lt"/>
                <a:ea typeface="+mn-ea"/>
                <a:cs typeface="+mn-cs"/>
              </a:rPr>
              <a:t>レコードは、**</a:t>
            </a:r>
            <a:r>
              <a:rPr kumimoji="1" lang="en-US" altLang="ja-JP" sz="1200" b="0" i="0" u="none" strike="noStrike" kern="1200" dirty="0">
                <a:solidFill>
                  <a:schemeClr val="tx1"/>
                </a:solidFill>
                <a:effectLst/>
                <a:latin typeface="+mn-lt"/>
                <a:ea typeface="+mn-ea"/>
                <a:cs typeface="+mn-cs"/>
              </a:rPr>
              <a:t>ECH</a:t>
            </a:r>
            <a:r>
              <a:rPr kumimoji="1" lang="ja-JP" altLang="en-US" sz="1200" b="0" i="0" u="none" strike="noStrike" kern="1200">
                <a:solidFill>
                  <a:schemeClr val="tx1"/>
                </a:solidFill>
                <a:effectLst/>
                <a:latin typeface="+mn-lt"/>
                <a:ea typeface="+mn-ea"/>
                <a:cs typeface="+mn-cs"/>
              </a:rPr>
              <a:t>の鍵情報（</a:t>
            </a:r>
            <a:r>
              <a:rPr kumimoji="1" lang="en-US" altLang="ja-JP" sz="1200" b="0" i="0" u="none" strike="noStrike" kern="1200" dirty="0">
                <a:solidFill>
                  <a:schemeClr val="tx1"/>
                </a:solidFill>
                <a:effectLst/>
                <a:latin typeface="+mn-lt"/>
                <a:ea typeface="+mn-ea"/>
                <a:cs typeface="+mn-cs"/>
              </a:rPr>
              <a:t>config</a:t>
            </a:r>
            <a:r>
              <a:rPr kumimoji="1" lang="ja-JP" altLang="en-US" sz="1200" b="0" i="0" u="none" strike="noStrike" kern="1200">
                <a:solidFill>
                  <a:schemeClr val="tx1"/>
                </a:solidFill>
                <a:effectLst/>
                <a:latin typeface="+mn-lt"/>
                <a:ea typeface="+mn-ea"/>
                <a:cs typeface="+mn-cs"/>
              </a:rPr>
              <a:t>）**も含められるため、</a:t>
            </a:r>
            <a:r>
              <a:rPr kumimoji="1" lang="en-US" altLang="ja-JP" sz="1200" b="1" i="0" u="none" strike="noStrike" kern="1200" dirty="0">
                <a:solidFill>
                  <a:schemeClr val="tx1"/>
                </a:solidFill>
                <a:effectLst/>
                <a:latin typeface="+mn-lt"/>
                <a:ea typeface="+mn-ea"/>
                <a:cs typeface="+mn-cs"/>
              </a:rPr>
              <a:t>TLS</a:t>
            </a:r>
            <a:r>
              <a:rPr kumimoji="1" lang="ja-JP" altLang="en-US" sz="1200" b="1" i="0" u="none" strike="noStrike" kern="1200">
                <a:solidFill>
                  <a:schemeClr val="tx1"/>
                </a:solidFill>
                <a:effectLst/>
                <a:latin typeface="+mn-lt"/>
                <a:ea typeface="+mn-ea"/>
                <a:cs typeface="+mn-cs"/>
              </a:rPr>
              <a:t>ハンドシェイクのプライバシー保護</a:t>
            </a:r>
            <a:r>
              <a:rPr kumimoji="1" lang="ja-JP" altLang="en-US" sz="1200" b="0" i="0" u="none" strike="noStrike" kern="1200">
                <a:solidFill>
                  <a:schemeClr val="tx1"/>
                </a:solidFill>
                <a:effectLst/>
                <a:latin typeface="+mn-lt"/>
                <a:ea typeface="+mn-ea"/>
                <a:cs typeface="+mn-cs"/>
              </a:rPr>
              <a:t>が可能です。</a:t>
            </a:r>
          </a:p>
          <a:p>
            <a:r>
              <a:rPr kumimoji="1" lang="en-US" altLang="ja-JP" sz="1200" b="0" i="0" u="none" strike="noStrike" kern="1200" dirty="0">
                <a:solidFill>
                  <a:schemeClr val="tx1"/>
                </a:solidFill>
                <a:effectLst/>
                <a:latin typeface="+mn-lt"/>
                <a:ea typeface="+mn-ea"/>
                <a:cs typeface="+mn-cs"/>
              </a:rPr>
              <a:t>CNAME</a:t>
            </a:r>
            <a:r>
              <a:rPr kumimoji="1" lang="ja-JP" altLang="en-US" sz="1200" b="0" i="0" u="none" strike="noStrike" kern="1200">
                <a:solidFill>
                  <a:schemeClr val="tx1"/>
                </a:solidFill>
                <a:effectLst/>
                <a:latin typeface="+mn-lt"/>
                <a:ea typeface="+mn-ea"/>
                <a:cs typeface="+mn-cs"/>
              </a:rPr>
              <a:t>ではこのような</a:t>
            </a:r>
            <a:r>
              <a:rPr kumimoji="1" lang="en-US" altLang="ja-JP" sz="1200" b="1" i="0" u="none" strike="noStrike" kern="1200" dirty="0">
                <a:solidFill>
                  <a:schemeClr val="tx1"/>
                </a:solidFill>
                <a:effectLst/>
                <a:latin typeface="+mn-lt"/>
                <a:ea typeface="+mn-ea"/>
                <a:cs typeface="+mn-cs"/>
              </a:rPr>
              <a:t>TLS</a:t>
            </a:r>
            <a:r>
              <a:rPr kumimoji="1" lang="ja-JP" altLang="en-US" sz="1200" b="1" i="0" u="none" strike="noStrike" kern="1200">
                <a:solidFill>
                  <a:schemeClr val="tx1"/>
                </a:solidFill>
                <a:effectLst/>
                <a:latin typeface="+mn-lt"/>
                <a:ea typeface="+mn-ea"/>
                <a:cs typeface="+mn-cs"/>
              </a:rPr>
              <a:t>レイヤーの情報を伝える手段がない</a:t>
            </a:r>
            <a:r>
              <a:rPr kumimoji="1" lang="ja-JP" altLang="en-US" sz="1200" b="0" i="0" u="none" strike="noStrike" kern="1200">
                <a:solidFill>
                  <a:schemeClr val="tx1"/>
                </a:solidFill>
                <a:effectLst/>
                <a:latin typeface="+mn-lt"/>
                <a:ea typeface="+mn-ea"/>
                <a:cs typeface="+mn-cs"/>
              </a:rPr>
              <a:t>ため、</a:t>
            </a:r>
            <a:r>
              <a:rPr kumimoji="1" lang="en-US" altLang="ja-JP" sz="1200" b="0" i="0" u="none" strike="noStrike" kern="1200" dirty="0">
                <a:solidFill>
                  <a:schemeClr val="tx1"/>
                </a:solidFill>
                <a:effectLst/>
                <a:latin typeface="+mn-lt"/>
                <a:ea typeface="+mn-ea"/>
                <a:cs typeface="+mn-cs"/>
              </a:rPr>
              <a:t>SNI</a:t>
            </a:r>
            <a:r>
              <a:rPr kumimoji="1" lang="ja-JP" altLang="en-US" sz="1200" b="0" i="0" u="none" strike="noStrike" kern="1200">
                <a:solidFill>
                  <a:schemeClr val="tx1"/>
                </a:solidFill>
                <a:effectLst/>
                <a:latin typeface="+mn-lt"/>
                <a:ea typeface="+mn-ea"/>
                <a:cs typeface="+mn-cs"/>
              </a:rPr>
              <a:t>（</a:t>
            </a:r>
            <a:r>
              <a:rPr kumimoji="1" lang="en-US" altLang="ja-JP" sz="1200" b="0" i="0" u="none" strike="noStrike" kern="1200" dirty="0">
                <a:solidFill>
                  <a:schemeClr val="tx1"/>
                </a:solidFill>
                <a:effectLst/>
                <a:latin typeface="+mn-lt"/>
                <a:ea typeface="+mn-ea"/>
                <a:cs typeface="+mn-cs"/>
              </a:rPr>
              <a:t>Server Name Indication</a:t>
            </a:r>
            <a:r>
              <a:rPr kumimoji="1" lang="ja-JP" altLang="en-US" sz="1200" b="0" i="0" u="none" strike="noStrike" kern="1200">
                <a:solidFill>
                  <a:schemeClr val="tx1"/>
                </a:solidFill>
                <a:effectLst/>
                <a:latin typeface="+mn-lt"/>
                <a:ea typeface="+mn-ea"/>
                <a:cs typeface="+mn-cs"/>
              </a:rPr>
              <a:t>）などが平文で漏れるリスクがあります。</a:t>
            </a:r>
          </a:p>
          <a:p>
            <a:r>
              <a:rPr kumimoji="1" lang="en-US" altLang="ja-JP" sz="1200" b="1" i="0" u="none" strike="noStrike" kern="1200" dirty="0">
                <a:solidFill>
                  <a:schemeClr val="tx1"/>
                </a:solidFill>
                <a:effectLst/>
                <a:latin typeface="+mn-lt"/>
                <a:ea typeface="+mn-ea"/>
                <a:cs typeface="+mn-cs"/>
              </a:rPr>
              <a:t>4. CNAME</a:t>
            </a:r>
            <a:r>
              <a:rPr kumimoji="1" lang="ja-JP" altLang="en-US" sz="1200" b="1" i="0" u="none" strike="noStrike" kern="1200">
                <a:solidFill>
                  <a:schemeClr val="tx1"/>
                </a:solidFill>
                <a:effectLst/>
                <a:latin typeface="+mn-lt"/>
                <a:ea typeface="+mn-ea"/>
                <a:cs typeface="+mn-cs"/>
              </a:rPr>
              <a:t>はルートドメインで使えない</a:t>
            </a:r>
          </a:p>
          <a:p>
            <a:r>
              <a:rPr kumimoji="1" lang="en-US" altLang="ja-JP" sz="1200" b="0" i="0" u="none" strike="noStrike" kern="1200" dirty="0">
                <a:solidFill>
                  <a:schemeClr val="tx1"/>
                </a:solidFill>
                <a:effectLst/>
                <a:latin typeface="+mn-lt"/>
                <a:ea typeface="+mn-ea"/>
                <a:cs typeface="+mn-cs"/>
              </a:rPr>
              <a:t>DNS</a:t>
            </a:r>
            <a:r>
              <a:rPr kumimoji="1" lang="ja-JP" altLang="en-US" sz="1200" b="0" i="0" u="none" strike="noStrike" kern="1200">
                <a:solidFill>
                  <a:schemeClr val="tx1"/>
                </a:solidFill>
                <a:effectLst/>
                <a:latin typeface="+mn-lt"/>
                <a:ea typeface="+mn-ea"/>
                <a:cs typeface="+mn-cs"/>
              </a:rPr>
              <a:t>の仕様上、</a:t>
            </a:r>
            <a:r>
              <a:rPr kumimoji="1" lang="en-US" altLang="ja-JP" sz="1200" b="0" i="0" u="none" strike="noStrike" kern="1200" dirty="0" err="1">
                <a:solidFill>
                  <a:schemeClr val="tx1"/>
                </a:solidFill>
                <a:effectLst/>
                <a:latin typeface="+mn-lt"/>
                <a:ea typeface="+mn-ea"/>
                <a:cs typeface="+mn-cs"/>
              </a:rPr>
              <a:t>example.com</a:t>
            </a:r>
            <a:r>
              <a:rPr kumimoji="1" lang="en-US" altLang="ja-JP" sz="1200" b="0" i="0" u="none" strike="noStrike" kern="1200" dirty="0">
                <a:solidFill>
                  <a:schemeClr val="tx1"/>
                </a:solidFill>
                <a:effectLst/>
                <a:latin typeface="+mn-lt"/>
                <a:ea typeface="+mn-ea"/>
                <a:cs typeface="+mn-cs"/>
              </a:rPr>
              <a:t> </a:t>
            </a:r>
            <a:r>
              <a:rPr kumimoji="1" lang="ja-JP" altLang="en-US" sz="1200" b="0" i="0" u="none" strike="noStrike" kern="1200">
                <a:solidFill>
                  <a:schemeClr val="tx1"/>
                </a:solidFill>
                <a:effectLst/>
                <a:latin typeface="+mn-lt"/>
                <a:ea typeface="+mn-ea"/>
                <a:cs typeface="+mn-cs"/>
              </a:rPr>
              <a:t>のような</a:t>
            </a:r>
            <a:r>
              <a:rPr kumimoji="1" lang="ja-JP" altLang="en-US" sz="1200" b="1" i="0" u="none" strike="noStrike" kern="1200">
                <a:solidFill>
                  <a:schemeClr val="tx1"/>
                </a:solidFill>
                <a:effectLst/>
                <a:latin typeface="+mn-lt"/>
                <a:ea typeface="+mn-ea"/>
                <a:cs typeface="+mn-cs"/>
              </a:rPr>
              <a:t>ルートドメインには</a:t>
            </a:r>
            <a:r>
              <a:rPr kumimoji="1" lang="en-US" altLang="ja-JP" sz="1200" b="1" i="0" u="none" strike="noStrike" kern="1200" dirty="0">
                <a:solidFill>
                  <a:schemeClr val="tx1"/>
                </a:solidFill>
                <a:effectLst/>
                <a:latin typeface="+mn-lt"/>
                <a:ea typeface="+mn-ea"/>
                <a:cs typeface="+mn-cs"/>
              </a:rPr>
              <a:t>CNAME</a:t>
            </a:r>
            <a:r>
              <a:rPr kumimoji="1" lang="ja-JP" altLang="en-US" sz="1200" b="1" i="0" u="none" strike="noStrike" kern="1200">
                <a:solidFill>
                  <a:schemeClr val="tx1"/>
                </a:solidFill>
                <a:effectLst/>
                <a:latin typeface="+mn-lt"/>
                <a:ea typeface="+mn-ea"/>
                <a:cs typeface="+mn-cs"/>
              </a:rPr>
              <a:t>を設定できません</a:t>
            </a:r>
            <a:r>
              <a:rPr kumimoji="1" lang="ja-JP" altLang="en-US" sz="1200" b="0" i="0" u="none" strike="noStrike" kern="1200">
                <a:solidFill>
                  <a:schemeClr val="tx1"/>
                </a:solidFill>
                <a:effectLst/>
                <a:latin typeface="+mn-lt"/>
                <a:ea typeface="+mn-ea"/>
                <a:cs typeface="+mn-cs"/>
              </a:rPr>
              <a:t>（</a:t>
            </a:r>
            <a:r>
              <a:rPr kumimoji="1" lang="en-US" altLang="ja-JP" sz="1200" b="0" i="0" u="none" strike="noStrike" kern="1200" dirty="0">
                <a:solidFill>
                  <a:schemeClr val="tx1"/>
                </a:solidFill>
                <a:effectLst/>
                <a:latin typeface="+mn-lt"/>
                <a:ea typeface="+mn-ea"/>
                <a:cs typeface="+mn-cs"/>
              </a:rPr>
              <a:t>MX</a:t>
            </a:r>
            <a:r>
              <a:rPr kumimoji="1" lang="ja-JP" altLang="en-US" sz="1200" b="0" i="0" u="none" strike="noStrike" kern="1200">
                <a:solidFill>
                  <a:schemeClr val="tx1"/>
                </a:solidFill>
                <a:effectLst/>
                <a:latin typeface="+mn-lt"/>
                <a:ea typeface="+mn-ea"/>
                <a:cs typeface="+mn-cs"/>
              </a:rPr>
              <a:t>や</a:t>
            </a:r>
            <a:r>
              <a:rPr kumimoji="1" lang="en-US" altLang="ja-JP" sz="1200" b="0" i="0" u="none" strike="noStrike" kern="1200" dirty="0">
                <a:solidFill>
                  <a:schemeClr val="tx1"/>
                </a:solidFill>
                <a:effectLst/>
                <a:latin typeface="+mn-lt"/>
                <a:ea typeface="+mn-ea"/>
                <a:cs typeface="+mn-cs"/>
              </a:rPr>
              <a:t>NS</a:t>
            </a:r>
            <a:r>
              <a:rPr kumimoji="1" lang="ja-JP" altLang="en-US" sz="1200" b="0" i="0" u="none" strike="noStrike" kern="1200">
                <a:solidFill>
                  <a:schemeClr val="tx1"/>
                </a:solidFill>
                <a:effectLst/>
                <a:latin typeface="+mn-lt"/>
                <a:ea typeface="+mn-ea"/>
                <a:cs typeface="+mn-cs"/>
              </a:rPr>
              <a:t>と競合するため）。</a:t>
            </a:r>
          </a:p>
          <a:p>
            <a:r>
              <a:rPr kumimoji="1" lang="en-US" altLang="ja-JP" sz="1200" b="0" i="0" u="none" strike="noStrike" kern="1200" dirty="0">
                <a:solidFill>
                  <a:schemeClr val="tx1"/>
                </a:solidFill>
                <a:effectLst/>
                <a:latin typeface="+mn-lt"/>
                <a:ea typeface="+mn-ea"/>
                <a:cs typeface="+mn-cs"/>
              </a:rPr>
              <a:t>HTTPS</a:t>
            </a:r>
            <a:r>
              <a:rPr kumimoji="1" lang="ja-JP" altLang="en-US" sz="1200" b="0" i="0" u="none" strike="noStrike" kern="1200">
                <a:solidFill>
                  <a:schemeClr val="tx1"/>
                </a:solidFill>
                <a:effectLst/>
                <a:latin typeface="+mn-lt"/>
                <a:ea typeface="+mn-ea"/>
                <a:cs typeface="+mn-cs"/>
              </a:rPr>
              <a:t>レコードはこの制限を受けず、</a:t>
            </a:r>
            <a:r>
              <a:rPr kumimoji="1" lang="ja-JP" altLang="en-US" sz="1200" b="1" i="0" u="none" strike="noStrike" kern="1200">
                <a:solidFill>
                  <a:schemeClr val="tx1"/>
                </a:solidFill>
                <a:effectLst/>
                <a:latin typeface="+mn-lt"/>
                <a:ea typeface="+mn-ea"/>
                <a:cs typeface="+mn-cs"/>
              </a:rPr>
              <a:t>ルートドメインでも代替サービスの指定が可能</a:t>
            </a:r>
            <a:r>
              <a:rPr kumimoji="1" lang="ja-JP" altLang="en-US" sz="1200" b="0" i="0" u="none" strike="noStrike" kern="1200">
                <a:solidFill>
                  <a:schemeClr val="tx1"/>
                </a:solidFill>
                <a:effectLst/>
                <a:latin typeface="+mn-lt"/>
                <a:ea typeface="+mn-ea"/>
                <a:cs typeface="+mn-cs"/>
              </a:rPr>
              <a:t>です。</a:t>
            </a:r>
          </a:p>
          <a:p>
            <a:endParaRPr lang="en-US" altLang="ja-JP" dirty="0"/>
          </a:p>
          <a:p>
            <a:endParaRPr lang="en-US" altLang="ja-JP" dirty="0"/>
          </a:p>
          <a:p>
            <a:endParaRPr lang="en-US" altLang="ja-JP" dirty="0"/>
          </a:p>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F949DD7D-DFE1-284B-903F-BD2AFF86D525}" type="slidenum">
              <a:rPr kumimoji="1" lang="ja-JP" altLang="en-US" smtClean="0"/>
              <a:t>16</a:t>
            </a:fld>
            <a:endParaRPr kumimoji="1" lang="ja-JP" altLang="en-US"/>
          </a:p>
        </p:txBody>
      </p:sp>
    </p:spTree>
    <p:extLst>
      <p:ext uri="{BB962C8B-B14F-4D97-AF65-F5344CB8AC3E}">
        <p14:creationId xmlns:p14="http://schemas.microsoft.com/office/powerpoint/2010/main" val="4278303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1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PUBL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D6E7-93C0-80D4-FE7D-A178A1D2CD8F}"/>
              </a:ext>
            </a:extLst>
          </p:cNvPr>
          <p:cNvSpPr>
            <a:spLocks noGrp="1"/>
          </p:cNvSpPr>
          <p:nvPr>
            <p:ph type="ctrTitle"/>
          </p:nvPr>
        </p:nvSpPr>
        <p:spPr>
          <a:xfrm>
            <a:off x="548640" y="2291557"/>
            <a:ext cx="10972800" cy="1909763"/>
          </a:xfrm>
          <a:prstGeom prst="rect">
            <a:avLst/>
          </a:prstGeom>
        </p:spPr>
        <p:txBody>
          <a:bodyPr anchor="b">
            <a:normAutofit/>
          </a:bodyPr>
          <a:lstStyle>
            <a:lvl1pPr algn="l">
              <a:defRPr sz="6600">
                <a:solidFill>
                  <a:schemeClr val="bg1"/>
                </a:solidFill>
                <a:latin typeface="Yu Gothic UI Semibold" panose="020B0700000000000000" pitchFamily="50" charset="-128"/>
              </a:defRPr>
            </a:lvl1pPr>
          </a:lstStyle>
          <a:p>
            <a:r>
              <a:rPr lang="ja-JP" altLang="en-US"/>
              <a:t>マスター タイトルの書式設定</a:t>
            </a:r>
            <a:endParaRPr lang="en-US"/>
          </a:p>
        </p:txBody>
      </p:sp>
      <p:sp>
        <p:nvSpPr>
          <p:cNvPr id="3" name="Subtitle 2">
            <a:extLst>
              <a:ext uri="{FF2B5EF4-FFF2-40B4-BE49-F238E27FC236}">
                <a16:creationId xmlns:a16="http://schemas.microsoft.com/office/drawing/2014/main" id="{B21219AD-2E2E-C812-DB43-4251C2D4EE4E}"/>
              </a:ext>
            </a:extLst>
          </p:cNvPr>
          <p:cNvSpPr>
            <a:spLocks noGrp="1"/>
          </p:cNvSpPr>
          <p:nvPr>
            <p:ph type="subTitle" idx="1"/>
          </p:nvPr>
        </p:nvSpPr>
        <p:spPr>
          <a:xfrm>
            <a:off x="548640" y="4345172"/>
            <a:ext cx="10972800" cy="9126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Round Single Corner Rectangle 3">
            <a:extLst>
              <a:ext uri="{FF2B5EF4-FFF2-40B4-BE49-F238E27FC236}">
                <a16:creationId xmlns:a16="http://schemas.microsoft.com/office/drawing/2014/main" id="{5AA370CC-454D-2D54-69B7-66E89DE0ACCD}"/>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a typeface="Yu Gothic UI" panose="020B0500000000000000" pitchFamily="50" charset="-128"/>
            </a:endParaRPr>
          </a:p>
        </p:txBody>
      </p:sp>
      <p:sp>
        <p:nvSpPr>
          <p:cNvPr id="5" name="Round Single Corner Rectangle 4">
            <a:extLst>
              <a:ext uri="{FF2B5EF4-FFF2-40B4-BE49-F238E27FC236}">
                <a16:creationId xmlns:a16="http://schemas.microsoft.com/office/drawing/2014/main" id="{6828A8E1-88D1-5C1F-686A-DDA31EDE1810}"/>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245973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Sidebar Blank - PUBLIC">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0191EF-DD4B-7425-BE0C-15D6619D6F36}"/>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ea typeface="Yu Gothic UI" panose="020B0500000000000000" pitchFamily="50" charset="-128"/>
              </a:rPr>
              <a:pPr algn="r"/>
              <a:t>‹#›</a:t>
            </a:fld>
            <a:endParaRPr lang="en-US" sz="1000">
              <a:solidFill>
                <a:schemeClr val="bg1">
                  <a:lumMod val="65000"/>
                </a:schemeClr>
              </a:solidFill>
              <a:latin typeface="Yu Gothic UI" panose="020B0500000000000000" pitchFamily="50" charset="-128"/>
              <a:ea typeface="Yu Gothic UI" panose="020B0500000000000000" pitchFamily="50" charset="-128"/>
            </a:endParaRPr>
          </a:p>
        </p:txBody>
      </p:sp>
      <p:pic>
        <p:nvPicPr>
          <p:cNvPr id="4" name="Picture 3" descr="A blue and white background&#10;&#10;AI-generated content may be incorrect.">
            <a:extLst>
              <a:ext uri="{FF2B5EF4-FFF2-40B4-BE49-F238E27FC236}">
                <a16:creationId xmlns:a16="http://schemas.microsoft.com/office/drawing/2014/main" id="{3CFA1267-2FA0-F577-A99A-9C2295FFD794}"/>
              </a:ext>
            </a:extLst>
          </p:cNvPr>
          <p:cNvPicPr>
            <a:picLocks noChangeAspect="1"/>
          </p:cNvPicPr>
          <p:nvPr userDrawn="1"/>
        </p:nvPicPr>
        <p:blipFill>
          <a:blip r:embed="rId2"/>
          <a:stretch>
            <a:fillRect/>
          </a:stretch>
        </p:blipFill>
        <p:spPr>
          <a:xfrm>
            <a:off x="0" y="0"/>
            <a:ext cx="3651250" cy="6858000"/>
          </a:xfrm>
          <a:prstGeom prst="rect">
            <a:avLst/>
          </a:prstGeom>
        </p:spPr>
      </p:pic>
    </p:spTree>
    <p:extLst>
      <p:ext uri="{BB962C8B-B14F-4D97-AF65-F5344CB8AC3E}">
        <p14:creationId xmlns:p14="http://schemas.microsoft.com/office/powerpoint/2010/main" val="1917535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debar with Content - PUBLIC">
    <p:spTree>
      <p:nvGrpSpPr>
        <p:cNvPr id="1" name=""/>
        <p:cNvGrpSpPr/>
        <p:nvPr/>
      </p:nvGrpSpPr>
      <p:grpSpPr>
        <a:xfrm>
          <a:off x="0" y="0"/>
          <a:ext cx="0" cy="0"/>
          <a:chOff x="0" y="0"/>
          <a:chExt cx="0" cy="0"/>
        </a:xfrm>
      </p:grpSpPr>
      <p:pic>
        <p:nvPicPr>
          <p:cNvPr id="4" name="Picture 3" descr="A blue and white background&#10;&#10;AI-generated content may be incorrect.">
            <a:extLst>
              <a:ext uri="{FF2B5EF4-FFF2-40B4-BE49-F238E27FC236}">
                <a16:creationId xmlns:a16="http://schemas.microsoft.com/office/drawing/2014/main" id="{70E43184-27D9-16D0-7DB2-9B95D3A3F2EF}"/>
              </a:ext>
            </a:extLst>
          </p:cNvPr>
          <p:cNvPicPr>
            <a:picLocks noChangeAspect="1"/>
          </p:cNvPicPr>
          <p:nvPr userDrawn="1"/>
        </p:nvPicPr>
        <p:blipFill>
          <a:blip r:embed="rId2"/>
          <a:stretch>
            <a:fillRect/>
          </a:stretch>
        </p:blipFill>
        <p:spPr>
          <a:xfrm>
            <a:off x="0" y="0"/>
            <a:ext cx="3651250" cy="6858000"/>
          </a:xfrm>
          <a:prstGeom prst="rect">
            <a:avLst/>
          </a:prstGeom>
        </p:spPr>
      </p:pic>
      <p:sp>
        <p:nvSpPr>
          <p:cNvPr id="2" name="Title 1">
            <a:extLst>
              <a:ext uri="{FF2B5EF4-FFF2-40B4-BE49-F238E27FC236}">
                <a16:creationId xmlns:a16="http://schemas.microsoft.com/office/drawing/2014/main" id="{B85B201D-26FE-61DF-7772-CB3ECFA0C380}"/>
              </a:ext>
            </a:extLst>
          </p:cNvPr>
          <p:cNvSpPr>
            <a:spLocks noGrp="1"/>
          </p:cNvSpPr>
          <p:nvPr>
            <p:ph type="title"/>
          </p:nvPr>
        </p:nvSpPr>
        <p:spPr>
          <a:xfrm>
            <a:off x="411479" y="546158"/>
            <a:ext cx="2785376" cy="1459851"/>
          </a:xfrm>
          <a:prstGeom prst="rect">
            <a:avLst/>
          </a:prstGeom>
        </p:spPr>
        <p:txBody>
          <a:bodyPr anchor="t">
            <a:noAutofit/>
          </a:bodyPr>
          <a:lstStyle>
            <a:lvl1pPr>
              <a:defRPr sz="3600">
                <a:solidFill>
                  <a:schemeClr val="bg1"/>
                </a:solidFill>
                <a:latin typeface="Yu Gothic UI Semibold" panose="020B0700000000000000" pitchFamily="50" charset="-128"/>
              </a:defRPr>
            </a:lvl1pPr>
          </a:lstStyle>
          <a:p>
            <a:r>
              <a:rPr lang="ja-JP" altLang="en-US"/>
              <a:t>マスター タイトルの書式設定</a:t>
            </a:r>
            <a:endParaRPr lang="en-US"/>
          </a:p>
        </p:txBody>
      </p:sp>
      <p:sp>
        <p:nvSpPr>
          <p:cNvPr id="9" name="Content Placeholder 2">
            <a:extLst>
              <a:ext uri="{FF2B5EF4-FFF2-40B4-BE49-F238E27FC236}">
                <a16:creationId xmlns:a16="http://schemas.microsoft.com/office/drawing/2014/main" id="{EA4EF968-70EC-CE9B-A3C9-ECED69AA7463}"/>
              </a:ext>
            </a:extLst>
          </p:cNvPr>
          <p:cNvSpPr>
            <a:spLocks noGrp="1"/>
          </p:cNvSpPr>
          <p:nvPr>
            <p:ph idx="13"/>
          </p:nvPr>
        </p:nvSpPr>
        <p:spPr>
          <a:xfrm>
            <a:off x="4149029" y="546158"/>
            <a:ext cx="7580375" cy="547187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0" name="Text Placeholder 3">
            <a:extLst>
              <a:ext uri="{FF2B5EF4-FFF2-40B4-BE49-F238E27FC236}">
                <a16:creationId xmlns:a16="http://schemas.microsoft.com/office/drawing/2014/main" id="{01E1ED2E-4CC4-214D-9993-9013E2921187}"/>
              </a:ext>
            </a:extLst>
          </p:cNvPr>
          <p:cNvSpPr>
            <a:spLocks noGrp="1"/>
          </p:cNvSpPr>
          <p:nvPr>
            <p:ph type="body" sz="half" idx="2"/>
          </p:nvPr>
        </p:nvSpPr>
        <p:spPr>
          <a:xfrm>
            <a:off x="411480" y="2412002"/>
            <a:ext cx="2785376" cy="3606025"/>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3" name="TextBox 2">
            <a:extLst>
              <a:ext uri="{FF2B5EF4-FFF2-40B4-BE49-F238E27FC236}">
                <a16:creationId xmlns:a16="http://schemas.microsoft.com/office/drawing/2014/main" id="{BCFEEE2A-25A2-2FA1-A41A-D1C2422D395D}"/>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ea typeface="Yu Gothic UI" panose="020B0500000000000000" pitchFamily="50" charset="-128"/>
              </a:rPr>
              <a:pPr algn="r"/>
              <a:t>‹#›</a:t>
            </a:fld>
            <a:endParaRPr lang="en-US" sz="1000">
              <a:solidFill>
                <a:schemeClr val="bg1">
                  <a:lumMod val="65000"/>
                </a:schemeClr>
              </a:solidFill>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4077514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Background Blank - PUBL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2343FADF-E624-22F0-F72A-8CD32728A87D}"/>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a typeface="Yu Gothic UI" panose="020B0500000000000000" pitchFamily="50" charset="-128"/>
            </a:endParaRPr>
          </a:p>
        </p:txBody>
      </p:sp>
      <p:sp>
        <p:nvSpPr>
          <p:cNvPr id="7" name="Round Single Corner Rectangle 6">
            <a:extLst>
              <a:ext uri="{FF2B5EF4-FFF2-40B4-BE49-F238E27FC236}">
                <a16:creationId xmlns:a16="http://schemas.microsoft.com/office/drawing/2014/main" id="{CF9F3A3F-117F-348D-5F82-64A223446500}"/>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3" name="TextBox 2">
            <a:extLst>
              <a:ext uri="{FF2B5EF4-FFF2-40B4-BE49-F238E27FC236}">
                <a16:creationId xmlns:a16="http://schemas.microsoft.com/office/drawing/2014/main" id="{C1FBBD68-BD95-F135-7109-7B41096B9586}"/>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alpha val="50000"/>
                  </a:schemeClr>
                </a:solidFill>
                <a:latin typeface="Yu Gothic UI" panose="020B0500000000000000" pitchFamily="50" charset="-128"/>
                <a:ea typeface="Yu Gothic UI" panose="020B0500000000000000" pitchFamily="50" charset="-128"/>
              </a:rPr>
              <a:pPr algn="r"/>
              <a:t>‹#›</a:t>
            </a:fld>
            <a:endParaRPr lang="en-US" sz="1000">
              <a:solidFill>
                <a:schemeClr val="bg1">
                  <a:alpha val="50000"/>
                </a:schemeClr>
              </a:solidFill>
              <a:latin typeface="Yu Gothic UI" panose="020B0500000000000000" pitchFamily="50" charset="-128"/>
              <a:ea typeface="Yu Gothic UI" panose="020B0500000000000000" pitchFamily="50" charset="-128"/>
            </a:endParaRPr>
          </a:p>
        </p:txBody>
      </p:sp>
      <p:pic>
        <p:nvPicPr>
          <p:cNvPr id="4" name="Graphic 3">
            <a:extLst>
              <a:ext uri="{FF2B5EF4-FFF2-40B4-BE49-F238E27FC236}">
                <a16:creationId xmlns:a16="http://schemas.microsoft.com/office/drawing/2014/main" id="{ABB508E7-9B16-5052-F063-DA79D610CB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1479" y="6464808"/>
            <a:ext cx="914400" cy="267629"/>
          </a:xfrm>
          <a:prstGeom prst="rect">
            <a:avLst/>
          </a:prstGeom>
        </p:spPr>
      </p:pic>
    </p:spTree>
    <p:extLst>
      <p:ext uri="{BB962C8B-B14F-4D97-AF65-F5344CB8AC3E}">
        <p14:creationId xmlns:p14="http://schemas.microsoft.com/office/powerpoint/2010/main" val="490839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 Background Blank 2 - PUBL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2343FADF-E624-22F0-F72A-8CD32728A87D}"/>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a typeface="Yu Gothic UI" panose="020B0500000000000000" pitchFamily="50" charset="-128"/>
            </a:endParaRPr>
          </a:p>
        </p:txBody>
      </p:sp>
      <p:sp>
        <p:nvSpPr>
          <p:cNvPr id="7" name="Round Single Corner Rectangle 6">
            <a:extLst>
              <a:ext uri="{FF2B5EF4-FFF2-40B4-BE49-F238E27FC236}">
                <a16:creationId xmlns:a16="http://schemas.microsoft.com/office/drawing/2014/main" id="{CF9F3A3F-117F-348D-5F82-64A223446500}"/>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2" name="TextBox 1">
            <a:extLst>
              <a:ext uri="{FF2B5EF4-FFF2-40B4-BE49-F238E27FC236}">
                <a16:creationId xmlns:a16="http://schemas.microsoft.com/office/drawing/2014/main" id="{E4890CE7-6ECC-B4F6-232C-6BA20FABB57F}"/>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alpha val="50000"/>
                  </a:schemeClr>
                </a:solidFill>
                <a:latin typeface="Yu Gothic UI" panose="020B0500000000000000" pitchFamily="50" charset="-128"/>
                <a:ea typeface="Yu Gothic UI" panose="020B0500000000000000" pitchFamily="50" charset="-128"/>
              </a:rPr>
              <a:pPr algn="r"/>
              <a:t>‹#›</a:t>
            </a:fld>
            <a:endParaRPr lang="en-US" sz="1000">
              <a:solidFill>
                <a:schemeClr val="bg1">
                  <a:alpha val="50000"/>
                </a:schemeClr>
              </a:solidFill>
              <a:latin typeface="Yu Gothic UI" panose="020B0500000000000000" pitchFamily="50" charset="-128"/>
              <a:ea typeface="Yu Gothic UI" panose="020B0500000000000000" pitchFamily="50" charset="-128"/>
            </a:endParaRPr>
          </a:p>
        </p:txBody>
      </p:sp>
      <p:pic>
        <p:nvPicPr>
          <p:cNvPr id="5" name="Graphic 4">
            <a:extLst>
              <a:ext uri="{FF2B5EF4-FFF2-40B4-BE49-F238E27FC236}">
                <a16:creationId xmlns:a16="http://schemas.microsoft.com/office/drawing/2014/main" id="{2DD511CD-7DC6-0F72-CFB5-B4556B9E0E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1479" y="6464808"/>
            <a:ext cx="914400" cy="267629"/>
          </a:xfrm>
          <a:prstGeom prst="rect">
            <a:avLst/>
          </a:prstGeom>
        </p:spPr>
      </p:pic>
    </p:spTree>
    <p:extLst>
      <p:ext uri="{BB962C8B-B14F-4D97-AF65-F5344CB8AC3E}">
        <p14:creationId xmlns:p14="http://schemas.microsoft.com/office/powerpoint/2010/main" val="3076632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 Background - Title - PUBL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2343FADF-E624-22F0-F72A-8CD32728A87D}"/>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a typeface="Yu Gothic UI" panose="020B0500000000000000" pitchFamily="50" charset="-128"/>
            </a:endParaRPr>
          </a:p>
        </p:txBody>
      </p:sp>
      <p:sp>
        <p:nvSpPr>
          <p:cNvPr id="7" name="Round Single Corner Rectangle 6">
            <a:extLst>
              <a:ext uri="{FF2B5EF4-FFF2-40B4-BE49-F238E27FC236}">
                <a16:creationId xmlns:a16="http://schemas.microsoft.com/office/drawing/2014/main" id="{CF9F3A3F-117F-348D-5F82-64A223446500}"/>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2" name="Title 1">
            <a:extLst>
              <a:ext uri="{FF2B5EF4-FFF2-40B4-BE49-F238E27FC236}">
                <a16:creationId xmlns:a16="http://schemas.microsoft.com/office/drawing/2014/main" id="{0B1F3074-BEA2-EE52-460B-5F51786898F6}"/>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bg1"/>
                </a:solidFill>
                <a:latin typeface="Yu Gothic UI Semibold" panose="020B0700000000000000" pitchFamily="50" charset="-128"/>
              </a:defRPr>
            </a:lvl1pPr>
          </a:lstStyle>
          <a:p>
            <a:r>
              <a:rPr lang="ja-JP" altLang="en-US"/>
              <a:t>マスター タイトルの書式設定</a:t>
            </a:r>
            <a:endParaRPr lang="en-US"/>
          </a:p>
        </p:txBody>
      </p:sp>
      <p:sp>
        <p:nvSpPr>
          <p:cNvPr id="3" name="TextBox 2">
            <a:extLst>
              <a:ext uri="{FF2B5EF4-FFF2-40B4-BE49-F238E27FC236}">
                <a16:creationId xmlns:a16="http://schemas.microsoft.com/office/drawing/2014/main" id="{45F8C9EE-F400-0176-B1C5-BC876AFE813C}"/>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alpha val="50000"/>
                  </a:schemeClr>
                </a:solidFill>
                <a:latin typeface="Yu Gothic UI" panose="020B0500000000000000" pitchFamily="50" charset="-128"/>
                <a:ea typeface="Yu Gothic UI" panose="020B0500000000000000" pitchFamily="50" charset="-128"/>
              </a:rPr>
              <a:pPr algn="r"/>
              <a:t>‹#›</a:t>
            </a:fld>
            <a:endParaRPr lang="en-US" sz="1000">
              <a:solidFill>
                <a:schemeClr val="bg1">
                  <a:alpha val="50000"/>
                </a:schemeClr>
              </a:solidFill>
              <a:latin typeface="Yu Gothic UI" panose="020B0500000000000000" pitchFamily="50" charset="-128"/>
              <a:ea typeface="Yu Gothic UI" panose="020B0500000000000000" pitchFamily="50" charset="-128"/>
            </a:endParaRPr>
          </a:p>
        </p:txBody>
      </p:sp>
      <p:pic>
        <p:nvPicPr>
          <p:cNvPr id="4" name="Graphic 3">
            <a:extLst>
              <a:ext uri="{FF2B5EF4-FFF2-40B4-BE49-F238E27FC236}">
                <a16:creationId xmlns:a16="http://schemas.microsoft.com/office/drawing/2014/main" id="{6B700703-C576-1C08-BC38-F6B57956E7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1479" y="6464808"/>
            <a:ext cx="914400" cy="267629"/>
          </a:xfrm>
          <a:prstGeom prst="rect">
            <a:avLst/>
          </a:prstGeom>
        </p:spPr>
      </p:pic>
    </p:spTree>
    <p:extLst>
      <p:ext uri="{BB962C8B-B14F-4D97-AF65-F5344CB8AC3E}">
        <p14:creationId xmlns:p14="http://schemas.microsoft.com/office/powerpoint/2010/main" val="2107023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 Background - Title and Subtitle - PUBL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2343FADF-E624-22F0-F72A-8CD32728A87D}"/>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a typeface="Yu Gothic UI" panose="020B0500000000000000" pitchFamily="50" charset="-128"/>
            </a:endParaRPr>
          </a:p>
        </p:txBody>
      </p:sp>
      <p:sp>
        <p:nvSpPr>
          <p:cNvPr id="7" name="Round Single Corner Rectangle 6">
            <a:extLst>
              <a:ext uri="{FF2B5EF4-FFF2-40B4-BE49-F238E27FC236}">
                <a16:creationId xmlns:a16="http://schemas.microsoft.com/office/drawing/2014/main" id="{CF9F3A3F-117F-348D-5F82-64A223446500}"/>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2" name="Title 1">
            <a:extLst>
              <a:ext uri="{FF2B5EF4-FFF2-40B4-BE49-F238E27FC236}">
                <a16:creationId xmlns:a16="http://schemas.microsoft.com/office/drawing/2014/main" id="{0B1F3074-BEA2-EE52-460B-5F51786898F6}"/>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bg1"/>
                </a:solidFill>
                <a:latin typeface="Yu Gothic UI Semibold" panose="020B0700000000000000" pitchFamily="50" charset="-128"/>
              </a:defRPr>
            </a:lvl1pPr>
          </a:lstStyle>
          <a:p>
            <a:r>
              <a:rPr lang="ja-JP" altLang="en-US"/>
              <a:t>マスター タイトルの書式設定</a:t>
            </a:r>
            <a:endParaRPr lang="en-US"/>
          </a:p>
        </p:txBody>
      </p:sp>
      <p:sp>
        <p:nvSpPr>
          <p:cNvPr id="3" name="TextBox 2">
            <a:extLst>
              <a:ext uri="{FF2B5EF4-FFF2-40B4-BE49-F238E27FC236}">
                <a16:creationId xmlns:a16="http://schemas.microsoft.com/office/drawing/2014/main" id="{45F8C9EE-F400-0176-B1C5-BC876AFE813C}"/>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alpha val="50000"/>
                  </a:schemeClr>
                </a:solidFill>
                <a:latin typeface="Yu Gothic UI" panose="020B0500000000000000" pitchFamily="50" charset="-128"/>
                <a:ea typeface="Yu Gothic UI" panose="020B0500000000000000" pitchFamily="50" charset="-128"/>
              </a:rPr>
              <a:pPr algn="r"/>
              <a:t>‹#›</a:t>
            </a:fld>
            <a:endParaRPr lang="en-US" sz="1000">
              <a:solidFill>
                <a:schemeClr val="bg1">
                  <a:alpha val="50000"/>
                </a:schemeClr>
              </a:solidFill>
              <a:latin typeface="Yu Gothic UI" panose="020B0500000000000000" pitchFamily="50" charset="-128"/>
              <a:ea typeface="Yu Gothic UI" panose="020B0500000000000000" pitchFamily="50" charset="-128"/>
            </a:endParaRPr>
          </a:p>
        </p:txBody>
      </p:sp>
      <p:pic>
        <p:nvPicPr>
          <p:cNvPr id="4" name="Graphic 3">
            <a:extLst>
              <a:ext uri="{FF2B5EF4-FFF2-40B4-BE49-F238E27FC236}">
                <a16:creationId xmlns:a16="http://schemas.microsoft.com/office/drawing/2014/main" id="{6B700703-C576-1C08-BC38-F6B57956E7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1479" y="6464808"/>
            <a:ext cx="914400" cy="267629"/>
          </a:xfrm>
          <a:prstGeom prst="rect">
            <a:avLst/>
          </a:prstGeom>
        </p:spPr>
      </p:pic>
      <p:sp>
        <p:nvSpPr>
          <p:cNvPr id="5" name="Text Placeholder 13">
            <a:extLst>
              <a:ext uri="{FF2B5EF4-FFF2-40B4-BE49-F238E27FC236}">
                <a16:creationId xmlns:a16="http://schemas.microsoft.com/office/drawing/2014/main" id="{010E0084-B135-B819-B0FD-96FA1C04391B}"/>
              </a:ext>
            </a:extLst>
          </p:cNvPr>
          <p:cNvSpPr>
            <a:spLocks noGrp="1"/>
          </p:cNvSpPr>
          <p:nvPr>
            <p:ph type="body" sz="quarter" idx="10" hasCustomPrompt="1"/>
          </p:nvPr>
        </p:nvSpPr>
        <p:spPr>
          <a:xfrm>
            <a:off x="411476" y="1110417"/>
            <a:ext cx="11393424" cy="400110"/>
          </a:xfrm>
        </p:spPr>
        <p:txBody>
          <a:bodyPr/>
          <a:lstStyle>
            <a:lvl1pPr marL="0" indent="0">
              <a:buNone/>
              <a:defRPr sz="2000">
                <a:solidFill>
                  <a:schemeClr val="bg1"/>
                </a:solidFill>
              </a:defRPr>
            </a:lvl1pPr>
          </a:lstStyle>
          <a:p>
            <a:pPr lvl="0"/>
            <a:r>
              <a:rPr lang="en-US"/>
              <a:t>Click to edit subtitle text</a:t>
            </a:r>
          </a:p>
        </p:txBody>
      </p:sp>
    </p:spTree>
    <p:extLst>
      <p:ext uri="{BB962C8B-B14F-4D97-AF65-F5344CB8AC3E}">
        <p14:creationId xmlns:p14="http://schemas.microsoft.com/office/powerpoint/2010/main" val="1872273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Stat - Dark Background - PUBL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D031AE-F9EE-B26B-DF62-AC83877097CC}"/>
              </a:ext>
            </a:extLst>
          </p:cNvPr>
          <p:cNvSpPr>
            <a:spLocks noGrp="1"/>
          </p:cNvSpPr>
          <p:nvPr>
            <p:ph type="title" hasCustomPrompt="1"/>
          </p:nvPr>
        </p:nvSpPr>
        <p:spPr>
          <a:xfrm>
            <a:off x="2806930" y="1197580"/>
            <a:ext cx="6578139" cy="2655228"/>
          </a:xfrm>
          <a:prstGeom prst="rect">
            <a:avLst/>
          </a:prstGeom>
          <a:noFill/>
        </p:spPr>
        <p:txBody>
          <a:bodyPr anchor="ctr"/>
          <a:lstStyle>
            <a:lvl1pPr algn="ctr">
              <a:defRPr sz="20000" b="1">
                <a:gradFill>
                  <a:gsLst>
                    <a:gs pos="0">
                      <a:schemeClr val="accent4"/>
                    </a:gs>
                    <a:gs pos="100000">
                      <a:schemeClr val="accent6"/>
                    </a:gs>
                  </a:gsLst>
                  <a:lin ang="18900000" scaled="0"/>
                </a:gradFill>
                <a:effectLst>
                  <a:outerShdw blurRad="50800" dist="38100" dir="5400000" algn="t" rotWithShape="0">
                    <a:schemeClr val="accent1">
                      <a:alpha val="40000"/>
                    </a:schemeClr>
                  </a:outerShdw>
                </a:effectLst>
              </a:defRPr>
            </a:lvl1pPr>
          </a:lstStyle>
          <a:p>
            <a:r>
              <a:rPr lang="en-US"/>
              <a:t>00%</a:t>
            </a:r>
          </a:p>
        </p:txBody>
      </p:sp>
      <p:sp>
        <p:nvSpPr>
          <p:cNvPr id="5" name="Text Placeholder 2">
            <a:extLst>
              <a:ext uri="{FF2B5EF4-FFF2-40B4-BE49-F238E27FC236}">
                <a16:creationId xmlns:a16="http://schemas.microsoft.com/office/drawing/2014/main" id="{0F45335C-AE0B-F61D-E455-CF6343448E2F}"/>
              </a:ext>
            </a:extLst>
          </p:cNvPr>
          <p:cNvSpPr>
            <a:spLocks noGrp="1"/>
          </p:cNvSpPr>
          <p:nvPr>
            <p:ph type="body" idx="1" hasCustomPrompt="1"/>
          </p:nvPr>
        </p:nvSpPr>
        <p:spPr>
          <a:xfrm>
            <a:off x="1920453" y="4086985"/>
            <a:ext cx="8351094" cy="1406503"/>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stat label text styles</a:t>
            </a:r>
          </a:p>
        </p:txBody>
      </p:sp>
      <p:sp>
        <p:nvSpPr>
          <p:cNvPr id="2" name="Round Single Corner Rectangle 1">
            <a:extLst>
              <a:ext uri="{FF2B5EF4-FFF2-40B4-BE49-F238E27FC236}">
                <a16:creationId xmlns:a16="http://schemas.microsoft.com/office/drawing/2014/main" id="{FF71895F-ABB1-8CB9-DCB5-F7D1AC2E4DCF}"/>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a typeface="Yu Gothic UI" panose="020B0500000000000000" pitchFamily="50" charset="-128"/>
            </a:endParaRPr>
          </a:p>
        </p:txBody>
      </p:sp>
      <p:sp>
        <p:nvSpPr>
          <p:cNvPr id="3" name="Round Single Corner Rectangle 2">
            <a:extLst>
              <a:ext uri="{FF2B5EF4-FFF2-40B4-BE49-F238E27FC236}">
                <a16:creationId xmlns:a16="http://schemas.microsoft.com/office/drawing/2014/main" id="{B373FA78-496A-CD0C-020D-F127DD13F4D9}"/>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6" name="TextBox 5">
            <a:extLst>
              <a:ext uri="{FF2B5EF4-FFF2-40B4-BE49-F238E27FC236}">
                <a16:creationId xmlns:a16="http://schemas.microsoft.com/office/drawing/2014/main" id="{FCDD53D5-8421-6ED2-F229-C869EDCF5D36}"/>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alpha val="50000"/>
                  </a:schemeClr>
                </a:solidFill>
                <a:latin typeface="Yu Gothic UI" panose="020B0500000000000000" pitchFamily="50" charset="-128"/>
                <a:ea typeface="Yu Gothic UI" panose="020B0500000000000000" pitchFamily="50" charset="-128"/>
              </a:rPr>
              <a:pPr algn="r"/>
              <a:t>‹#›</a:t>
            </a:fld>
            <a:endParaRPr lang="en-US" sz="1000">
              <a:solidFill>
                <a:schemeClr val="bg1">
                  <a:alpha val="50000"/>
                </a:schemeClr>
              </a:solidFill>
              <a:latin typeface="Yu Gothic UI" panose="020B0500000000000000" pitchFamily="50" charset="-128"/>
              <a:ea typeface="Yu Gothic UI" panose="020B0500000000000000" pitchFamily="50" charset="-128"/>
            </a:endParaRPr>
          </a:p>
        </p:txBody>
      </p:sp>
      <p:pic>
        <p:nvPicPr>
          <p:cNvPr id="7" name="Graphic 6">
            <a:extLst>
              <a:ext uri="{FF2B5EF4-FFF2-40B4-BE49-F238E27FC236}">
                <a16:creationId xmlns:a16="http://schemas.microsoft.com/office/drawing/2014/main" id="{82063B13-C6EB-1EE0-E63A-322D0015011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1479" y="6464808"/>
            <a:ext cx="914400" cy="267629"/>
          </a:xfrm>
          <a:prstGeom prst="rect">
            <a:avLst/>
          </a:prstGeom>
        </p:spPr>
      </p:pic>
    </p:spTree>
    <p:extLst>
      <p:ext uri="{BB962C8B-B14F-4D97-AF65-F5344CB8AC3E}">
        <p14:creationId xmlns:p14="http://schemas.microsoft.com/office/powerpoint/2010/main" val="4102933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Stat - Light Background - PUBL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D031AE-F9EE-B26B-DF62-AC83877097CC}"/>
              </a:ext>
            </a:extLst>
          </p:cNvPr>
          <p:cNvSpPr>
            <a:spLocks noGrp="1"/>
          </p:cNvSpPr>
          <p:nvPr>
            <p:ph type="title" hasCustomPrompt="1"/>
          </p:nvPr>
        </p:nvSpPr>
        <p:spPr>
          <a:xfrm>
            <a:off x="2806930" y="1197580"/>
            <a:ext cx="6578139" cy="2655228"/>
          </a:xfrm>
          <a:prstGeom prst="rect">
            <a:avLst/>
          </a:prstGeom>
          <a:noFill/>
        </p:spPr>
        <p:txBody>
          <a:bodyPr anchor="ctr"/>
          <a:lstStyle>
            <a:lvl1pPr algn="ctr">
              <a:defRPr sz="20000" b="1">
                <a:solidFill>
                  <a:schemeClr val="accent1"/>
                </a:solidFill>
                <a:effectLst/>
              </a:defRPr>
            </a:lvl1pPr>
          </a:lstStyle>
          <a:p>
            <a:r>
              <a:rPr lang="en-US"/>
              <a:t>00%</a:t>
            </a:r>
          </a:p>
        </p:txBody>
      </p:sp>
      <p:sp>
        <p:nvSpPr>
          <p:cNvPr id="5" name="Text Placeholder 2">
            <a:extLst>
              <a:ext uri="{FF2B5EF4-FFF2-40B4-BE49-F238E27FC236}">
                <a16:creationId xmlns:a16="http://schemas.microsoft.com/office/drawing/2014/main" id="{0F45335C-AE0B-F61D-E455-CF6343448E2F}"/>
              </a:ext>
            </a:extLst>
          </p:cNvPr>
          <p:cNvSpPr>
            <a:spLocks noGrp="1"/>
          </p:cNvSpPr>
          <p:nvPr>
            <p:ph type="body" idx="1" hasCustomPrompt="1"/>
          </p:nvPr>
        </p:nvSpPr>
        <p:spPr>
          <a:xfrm>
            <a:off x="1920453" y="4086985"/>
            <a:ext cx="8351094" cy="1406503"/>
          </a:xfrm>
        </p:spPr>
        <p:txBody>
          <a:bodyPr>
            <a:normAutofit/>
          </a:bodyPr>
          <a:lstStyle>
            <a:lvl1pPr marL="0" indent="0" algn="ctr">
              <a:buNone/>
              <a:defRPr sz="32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stat label text styles</a:t>
            </a:r>
          </a:p>
        </p:txBody>
      </p:sp>
      <p:sp>
        <p:nvSpPr>
          <p:cNvPr id="2" name="Round Single Corner Rectangle 1">
            <a:extLst>
              <a:ext uri="{FF2B5EF4-FFF2-40B4-BE49-F238E27FC236}">
                <a16:creationId xmlns:a16="http://schemas.microsoft.com/office/drawing/2014/main" id="{F8EEDF0D-5C63-AB77-9DED-F558AD4F04FA}"/>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a typeface="Yu Gothic UI" panose="020B0500000000000000" pitchFamily="50" charset="-128"/>
            </a:endParaRPr>
          </a:p>
        </p:txBody>
      </p:sp>
      <p:sp>
        <p:nvSpPr>
          <p:cNvPr id="3" name="Round Single Corner Rectangle 2">
            <a:extLst>
              <a:ext uri="{FF2B5EF4-FFF2-40B4-BE49-F238E27FC236}">
                <a16:creationId xmlns:a16="http://schemas.microsoft.com/office/drawing/2014/main" id="{76B60B42-F59A-2CF5-2782-81E66202645B}"/>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7" name="TextBox 6">
            <a:extLst>
              <a:ext uri="{FF2B5EF4-FFF2-40B4-BE49-F238E27FC236}">
                <a16:creationId xmlns:a16="http://schemas.microsoft.com/office/drawing/2014/main" id="{168CB01C-4F2C-A30B-B16D-E326D01CA01A}"/>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ea typeface="Yu Gothic UI" panose="020B0500000000000000" pitchFamily="50" charset="-128"/>
              </a:rPr>
              <a:pPr algn="r"/>
              <a:t>‹#›</a:t>
            </a:fld>
            <a:endParaRPr lang="en-US" sz="1000">
              <a:solidFill>
                <a:schemeClr val="bg1">
                  <a:lumMod val="65000"/>
                </a:schemeClr>
              </a:solidFill>
              <a:latin typeface="Yu Gothic UI" panose="020B0500000000000000" pitchFamily="50" charset="-128"/>
              <a:ea typeface="Yu Gothic UI" panose="020B0500000000000000" pitchFamily="50" charset="-128"/>
            </a:endParaRPr>
          </a:p>
        </p:txBody>
      </p:sp>
      <p:pic>
        <p:nvPicPr>
          <p:cNvPr id="10" name="Graphic 9">
            <a:extLst>
              <a:ext uri="{FF2B5EF4-FFF2-40B4-BE49-F238E27FC236}">
                <a16:creationId xmlns:a16="http://schemas.microsoft.com/office/drawing/2014/main" id="{DFF635D5-9C52-1A46-D0A8-6D771F4458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1479" y="6464808"/>
            <a:ext cx="914400" cy="267629"/>
          </a:xfrm>
          <a:prstGeom prst="rect">
            <a:avLst/>
          </a:prstGeom>
        </p:spPr>
      </p:pic>
    </p:spTree>
    <p:extLst>
      <p:ext uri="{BB962C8B-B14F-4D97-AF65-F5344CB8AC3E}">
        <p14:creationId xmlns:p14="http://schemas.microsoft.com/office/powerpoint/2010/main" val="2012763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 PUBL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1D681-6055-30FA-20EC-50E5F79DC74B}"/>
              </a:ext>
            </a:extLst>
          </p:cNvPr>
          <p:cNvSpPr>
            <a:spLocks noGrp="1"/>
          </p:cNvSpPr>
          <p:nvPr>
            <p:ph type="title"/>
          </p:nvPr>
        </p:nvSpPr>
        <p:spPr>
          <a:xfrm>
            <a:off x="548640" y="1709738"/>
            <a:ext cx="10972800" cy="2615184"/>
          </a:xfrm>
          <a:prstGeom prst="rect">
            <a:avLst/>
          </a:prstGeom>
        </p:spPr>
        <p:txBody>
          <a:bodyPr anchor="b">
            <a:noAutofit/>
          </a:bodyPr>
          <a:lstStyle>
            <a:lvl1pPr>
              <a:defRPr sz="6600">
                <a:solidFill>
                  <a:schemeClr val="bg1"/>
                </a:solidFill>
                <a:latin typeface="Yu Gothic UI Semibold" panose="020B0700000000000000" pitchFamily="50" charset="-128"/>
                <a:ea typeface="Yu Gothic UI" panose="020B0500000000000000" pitchFamily="50" charset="-128"/>
              </a:defRPr>
            </a:lvl1pPr>
          </a:lstStyle>
          <a:p>
            <a:r>
              <a:rPr lang="ja-JP" altLang="en-US"/>
              <a:t>マスター タイトルの書式設定</a:t>
            </a:r>
            <a:endParaRPr lang="en-US"/>
          </a:p>
        </p:txBody>
      </p:sp>
      <p:sp>
        <p:nvSpPr>
          <p:cNvPr id="3" name="Text Placeholder 2">
            <a:extLst>
              <a:ext uri="{FF2B5EF4-FFF2-40B4-BE49-F238E27FC236}">
                <a16:creationId xmlns:a16="http://schemas.microsoft.com/office/drawing/2014/main" id="{876284C8-BD6A-7509-955F-4399117E549A}"/>
              </a:ext>
            </a:extLst>
          </p:cNvPr>
          <p:cNvSpPr>
            <a:spLocks noGrp="1"/>
          </p:cNvSpPr>
          <p:nvPr>
            <p:ph type="body" idx="1"/>
          </p:nvPr>
        </p:nvSpPr>
        <p:spPr>
          <a:xfrm>
            <a:off x="548640" y="4496560"/>
            <a:ext cx="10972800" cy="1131608"/>
          </a:xfrm>
        </p:spPr>
        <p:txBody>
          <a:bodyPr/>
          <a:lstStyle>
            <a:lvl1pPr marL="0" indent="0">
              <a:buNone/>
              <a:defRPr sz="2400">
                <a:solidFill>
                  <a:schemeClr val="bg1"/>
                </a:solidFill>
                <a:latin typeface="Yu Gothic UI" panose="020B0500000000000000" pitchFamily="50" charset="-128"/>
                <a:ea typeface="Yu Gothic UI" panose="020B0500000000000000" pitchFamily="50" charset="-128"/>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Round Single Corner Rectangle 3">
            <a:extLst>
              <a:ext uri="{FF2B5EF4-FFF2-40B4-BE49-F238E27FC236}">
                <a16:creationId xmlns:a16="http://schemas.microsoft.com/office/drawing/2014/main" id="{1075ED4C-0ED7-0FDF-6ED5-E087ADBA28B3}"/>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a typeface="Yu Gothic UI" panose="020B0500000000000000" pitchFamily="50" charset="-128"/>
            </a:endParaRPr>
          </a:p>
        </p:txBody>
      </p:sp>
      <p:sp>
        <p:nvSpPr>
          <p:cNvPr id="5" name="Round Single Corner Rectangle 4">
            <a:extLst>
              <a:ext uri="{FF2B5EF4-FFF2-40B4-BE49-F238E27FC236}">
                <a16:creationId xmlns:a16="http://schemas.microsoft.com/office/drawing/2014/main" id="{C1E491A7-C238-E132-C32C-00436FC160EF}"/>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6" name="TextBox 5">
            <a:extLst>
              <a:ext uri="{FF2B5EF4-FFF2-40B4-BE49-F238E27FC236}">
                <a16:creationId xmlns:a16="http://schemas.microsoft.com/office/drawing/2014/main" id="{E7021F2B-E387-D8F0-376D-46C843E96AB0}"/>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alpha val="50000"/>
                  </a:schemeClr>
                </a:solidFill>
                <a:latin typeface="Yu Gothic UI" panose="020B0500000000000000" pitchFamily="50" charset="-128"/>
                <a:ea typeface="Yu Gothic UI" panose="020B0500000000000000" pitchFamily="50" charset="-128"/>
              </a:rPr>
              <a:pPr algn="r"/>
              <a:t>‹#›</a:t>
            </a:fld>
            <a:endParaRPr lang="en-US" sz="1000">
              <a:solidFill>
                <a:schemeClr val="bg1">
                  <a:alpha val="50000"/>
                </a:schemeClr>
              </a:solidFill>
              <a:latin typeface="Yu Gothic UI" panose="020B0500000000000000" pitchFamily="50" charset="-128"/>
              <a:ea typeface="Yu Gothic UI" panose="020B0500000000000000" pitchFamily="50" charset="-128"/>
            </a:endParaRPr>
          </a:p>
        </p:txBody>
      </p:sp>
      <p:pic>
        <p:nvPicPr>
          <p:cNvPr id="9" name="Graphic 8">
            <a:extLst>
              <a:ext uri="{FF2B5EF4-FFF2-40B4-BE49-F238E27FC236}">
                <a16:creationId xmlns:a16="http://schemas.microsoft.com/office/drawing/2014/main" id="{19EEE872-1314-BA1E-58EE-4C14CC16BDB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9496" y="5998612"/>
            <a:ext cx="1280160" cy="374681"/>
          </a:xfrm>
          <a:prstGeom prst="rect">
            <a:avLst/>
          </a:prstGeom>
        </p:spPr>
      </p:pic>
    </p:spTree>
    <p:extLst>
      <p:ext uri="{BB962C8B-B14F-4D97-AF65-F5344CB8AC3E}">
        <p14:creationId xmlns:p14="http://schemas.microsoft.com/office/powerpoint/2010/main" val="1021815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 Light Background - PUBL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1D681-6055-30FA-20EC-50E5F79DC74B}"/>
              </a:ext>
            </a:extLst>
          </p:cNvPr>
          <p:cNvSpPr>
            <a:spLocks noGrp="1"/>
          </p:cNvSpPr>
          <p:nvPr>
            <p:ph type="title"/>
          </p:nvPr>
        </p:nvSpPr>
        <p:spPr>
          <a:xfrm>
            <a:off x="548640" y="1709739"/>
            <a:ext cx="10972800" cy="2613025"/>
          </a:xfrm>
          <a:prstGeom prst="rect">
            <a:avLst/>
          </a:prstGeom>
        </p:spPr>
        <p:txBody>
          <a:bodyPr anchor="b">
            <a:noAutofit/>
          </a:bodyPr>
          <a:lstStyle>
            <a:lvl1pPr>
              <a:defRPr sz="6600">
                <a:solidFill>
                  <a:schemeClr val="accent1"/>
                </a:solidFill>
                <a:latin typeface="Yu Gothic UI Semibold" panose="020B0700000000000000" pitchFamily="50" charset="-128"/>
                <a:ea typeface="Roboto Condensed Light" panose="02000000000000000000" pitchFamily="2" charset="0"/>
              </a:defRPr>
            </a:lvl1pPr>
          </a:lstStyle>
          <a:p>
            <a:r>
              <a:rPr lang="ja-JP" altLang="en-US"/>
              <a:t>マスター タイトルの書式設定</a:t>
            </a:r>
            <a:endParaRPr lang="en-US"/>
          </a:p>
        </p:txBody>
      </p:sp>
      <p:sp>
        <p:nvSpPr>
          <p:cNvPr id="3" name="Text Placeholder 2">
            <a:extLst>
              <a:ext uri="{FF2B5EF4-FFF2-40B4-BE49-F238E27FC236}">
                <a16:creationId xmlns:a16="http://schemas.microsoft.com/office/drawing/2014/main" id="{876284C8-BD6A-7509-955F-4399117E549A}"/>
              </a:ext>
            </a:extLst>
          </p:cNvPr>
          <p:cNvSpPr>
            <a:spLocks noGrp="1"/>
          </p:cNvSpPr>
          <p:nvPr>
            <p:ph type="body" idx="1"/>
          </p:nvPr>
        </p:nvSpPr>
        <p:spPr>
          <a:xfrm>
            <a:off x="548640" y="4496560"/>
            <a:ext cx="10972800" cy="1131608"/>
          </a:xfrm>
        </p:spPr>
        <p:txBody>
          <a:bodyPr/>
          <a:lstStyle>
            <a:lvl1pPr marL="0" indent="0">
              <a:buNone/>
              <a:defRPr sz="2400">
                <a:solidFill>
                  <a:schemeClr val="bg2"/>
                </a:solidFill>
                <a:latin typeface="Yu Gothic UI" panose="020B0500000000000000" pitchFamily="50" charset="-128"/>
                <a:ea typeface="Yu Gothic UI" panose="020B0500000000000000" pitchFamily="50" charset="-128"/>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Round Single Corner Rectangle 3">
            <a:extLst>
              <a:ext uri="{FF2B5EF4-FFF2-40B4-BE49-F238E27FC236}">
                <a16:creationId xmlns:a16="http://schemas.microsoft.com/office/drawing/2014/main" id="{CF35F9A8-21D4-C26D-9E3E-C6B60E2AE29A}"/>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a typeface="Yu Gothic UI" panose="020B0500000000000000" pitchFamily="50" charset="-128"/>
            </a:endParaRPr>
          </a:p>
        </p:txBody>
      </p:sp>
      <p:sp>
        <p:nvSpPr>
          <p:cNvPr id="5" name="Round Single Corner Rectangle 4">
            <a:extLst>
              <a:ext uri="{FF2B5EF4-FFF2-40B4-BE49-F238E27FC236}">
                <a16:creationId xmlns:a16="http://schemas.microsoft.com/office/drawing/2014/main" id="{2A70E3AF-3D96-49A0-F0F3-997A0F8F64A2}"/>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7" name="TextBox 6">
            <a:extLst>
              <a:ext uri="{FF2B5EF4-FFF2-40B4-BE49-F238E27FC236}">
                <a16:creationId xmlns:a16="http://schemas.microsoft.com/office/drawing/2014/main" id="{03342652-8EA4-70C8-908A-379CA2C59AA0}"/>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ea typeface="Yu Gothic UI" panose="020B0500000000000000" pitchFamily="50" charset="-128"/>
              </a:rPr>
              <a:pPr algn="r"/>
              <a:t>‹#›</a:t>
            </a:fld>
            <a:endParaRPr lang="en-US" sz="1000">
              <a:solidFill>
                <a:schemeClr val="bg1">
                  <a:lumMod val="65000"/>
                </a:schemeClr>
              </a:solidFill>
              <a:latin typeface="Yu Gothic UI" panose="020B0500000000000000" pitchFamily="50" charset="-128"/>
              <a:ea typeface="Yu Gothic UI" panose="020B0500000000000000" pitchFamily="50" charset="-128"/>
            </a:endParaRPr>
          </a:p>
        </p:txBody>
      </p:sp>
      <p:pic>
        <p:nvPicPr>
          <p:cNvPr id="8" name="Graphic 7">
            <a:extLst>
              <a:ext uri="{FF2B5EF4-FFF2-40B4-BE49-F238E27FC236}">
                <a16:creationId xmlns:a16="http://schemas.microsoft.com/office/drawing/2014/main" id="{B4590FA3-C50A-D55A-047D-3AD9AC7D917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9496" y="5998612"/>
            <a:ext cx="1280160" cy="374681"/>
          </a:xfrm>
          <a:prstGeom prst="rect">
            <a:avLst/>
          </a:prstGeom>
        </p:spPr>
      </p:pic>
    </p:spTree>
    <p:extLst>
      <p:ext uri="{BB962C8B-B14F-4D97-AF65-F5344CB8AC3E}">
        <p14:creationId xmlns:p14="http://schemas.microsoft.com/office/powerpoint/2010/main" val="2761713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 PUBLIC">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912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Title Slide - PUBL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EB06365-02F7-2AF1-8AE4-800356864B3F}"/>
              </a:ext>
            </a:extLst>
          </p:cNvPr>
          <p:cNvSpPr txBox="1"/>
          <p:nvPr userDrawn="1"/>
        </p:nvSpPr>
        <p:spPr>
          <a:xfrm>
            <a:off x="3590259" y="5438625"/>
            <a:ext cx="5011479" cy="461665"/>
          </a:xfrm>
          <a:prstGeom prst="rect">
            <a:avLst/>
          </a:prstGeom>
          <a:noFill/>
        </p:spPr>
        <p:txBody>
          <a:bodyPr wrap="square" rtlCol="0">
            <a:spAutoFit/>
          </a:bodyPr>
          <a:lstStyle/>
          <a:p>
            <a:pPr algn="ctr"/>
            <a:r>
              <a:rPr lang="en-US" sz="2400">
                <a:solidFill>
                  <a:schemeClr val="bg1"/>
                </a:solidFill>
                <a:latin typeface="Yu Gothic UI" panose="020B0500000000000000" pitchFamily="50" charset="-128"/>
                <a:ea typeface="Yu Gothic UI" panose="020B0500000000000000" pitchFamily="50" charset="-128"/>
              </a:rPr>
              <a:t>www.digicert.com</a:t>
            </a:r>
          </a:p>
        </p:txBody>
      </p:sp>
      <p:sp>
        <p:nvSpPr>
          <p:cNvPr id="3" name="Round Single Corner Rectangle 2">
            <a:extLst>
              <a:ext uri="{FF2B5EF4-FFF2-40B4-BE49-F238E27FC236}">
                <a16:creationId xmlns:a16="http://schemas.microsoft.com/office/drawing/2014/main" id="{2CB8DC65-DB28-4300-7D9E-565EBB342B51}"/>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a typeface="Yu Gothic UI" panose="020B0500000000000000" pitchFamily="50" charset="-128"/>
            </a:endParaRPr>
          </a:p>
        </p:txBody>
      </p:sp>
      <p:sp>
        <p:nvSpPr>
          <p:cNvPr id="4" name="Round Single Corner Rectangle 3">
            <a:extLst>
              <a:ext uri="{FF2B5EF4-FFF2-40B4-BE49-F238E27FC236}">
                <a16:creationId xmlns:a16="http://schemas.microsoft.com/office/drawing/2014/main" id="{578EA667-6051-5CE6-8DF2-8DDC604DEA62}"/>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5" name="TextBox 4">
            <a:extLst>
              <a:ext uri="{FF2B5EF4-FFF2-40B4-BE49-F238E27FC236}">
                <a16:creationId xmlns:a16="http://schemas.microsoft.com/office/drawing/2014/main" id="{9C28E034-2102-0266-2242-CD92CBF9B131}"/>
              </a:ext>
            </a:extLst>
          </p:cNvPr>
          <p:cNvSpPr txBox="1"/>
          <p:nvPr userDrawn="1"/>
        </p:nvSpPr>
        <p:spPr>
          <a:xfrm>
            <a:off x="3473958" y="6080760"/>
            <a:ext cx="5244084" cy="246221"/>
          </a:xfrm>
          <a:prstGeom prst="rect">
            <a:avLst/>
          </a:prstGeom>
          <a:noFill/>
        </p:spPr>
        <p:txBody>
          <a:bodyPr wrap="square" rtlCol="0">
            <a:spAutoFit/>
          </a:bodyPr>
          <a:lstStyle/>
          <a:p>
            <a:pPr algn="ctr"/>
            <a:r>
              <a:rPr lang="en-US" sz="1000">
                <a:solidFill>
                  <a:schemeClr val="bg1">
                    <a:alpha val="50000"/>
                  </a:schemeClr>
                </a:solidFill>
                <a:latin typeface="Yu Gothic UI" panose="020B0500000000000000" pitchFamily="50" charset="-128"/>
                <a:ea typeface="Yu Gothic UI" panose="020B0500000000000000" pitchFamily="50" charset="-128"/>
              </a:rPr>
              <a:t>Copyright ©2025 DigiCert, Inc. All rights reserved.</a:t>
            </a:r>
          </a:p>
        </p:txBody>
      </p:sp>
      <p:pic>
        <p:nvPicPr>
          <p:cNvPr id="7" name="Graphic 6">
            <a:extLst>
              <a:ext uri="{FF2B5EF4-FFF2-40B4-BE49-F238E27FC236}">
                <a16:creationId xmlns:a16="http://schemas.microsoft.com/office/drawing/2014/main" id="{3ECF184A-A6B7-0460-5685-1137965201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52800" y="2492298"/>
            <a:ext cx="5486400" cy="1605775"/>
          </a:xfrm>
          <a:prstGeom prst="rect">
            <a:avLst/>
          </a:prstGeom>
        </p:spPr>
      </p:pic>
    </p:spTree>
    <p:extLst>
      <p:ext uri="{BB962C8B-B14F-4D97-AF65-F5344CB8AC3E}">
        <p14:creationId xmlns:p14="http://schemas.microsoft.com/office/powerpoint/2010/main" val="1922406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ark - decorative with sty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499D8567-78EC-7F50-5620-21BA11E82F19}"/>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ingle Corner Rectangle 3">
            <a:extLst>
              <a:ext uri="{FF2B5EF4-FFF2-40B4-BE49-F238E27FC236}">
                <a16:creationId xmlns:a16="http://schemas.microsoft.com/office/drawing/2014/main" id="{F19991ED-7821-10B3-C6E4-154FBE4063F0}"/>
              </a:ext>
            </a:extLst>
          </p:cNvPr>
          <p:cNvSpPr/>
          <p:nvPr userDrawn="1"/>
        </p:nvSpPr>
        <p:spPr>
          <a:xfrm flipH="1" flipV="1">
            <a:off x="9323163" y="4460"/>
            <a:ext cx="2868837" cy="91440"/>
          </a:xfrm>
          <a:prstGeom prst="round1Rect">
            <a:avLst>
              <a:gd name="adj" fmla="val 50000"/>
            </a:avLst>
          </a:prstGeom>
          <a:gradFill>
            <a:gsLst>
              <a:gs pos="100000">
                <a:schemeClr val="accent4"/>
              </a:gs>
              <a:gs pos="0">
                <a:schemeClr val="accent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Tree>
    <p:extLst>
      <p:ext uri="{BB962C8B-B14F-4D97-AF65-F5344CB8AC3E}">
        <p14:creationId xmlns:p14="http://schemas.microsoft.com/office/powerpoint/2010/main" val="3719205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69CE9-E270-A0BD-FCDF-8B0CE93DE7F7}"/>
              </a:ext>
            </a:extLst>
          </p:cNvPr>
          <p:cNvSpPr>
            <a:spLocks noGrp="1"/>
          </p:cNvSpPr>
          <p:nvPr>
            <p:ph type="title" hasCustomPrompt="1"/>
          </p:nvPr>
        </p:nvSpPr>
        <p:spPr/>
        <p:txBody>
          <a:bodyPr/>
          <a:lstStyle/>
          <a:p>
            <a:r>
              <a:rPr lang="en-US"/>
              <a:t>CLICK TO EDIT</a:t>
            </a:r>
          </a:p>
        </p:txBody>
      </p:sp>
      <p:sp>
        <p:nvSpPr>
          <p:cNvPr id="3" name="Content Placeholder 2">
            <a:extLst>
              <a:ext uri="{FF2B5EF4-FFF2-40B4-BE49-F238E27FC236}">
                <a16:creationId xmlns:a16="http://schemas.microsoft.com/office/drawing/2014/main" id="{81A40CE0-D25D-DDB6-2017-45A3034E3C25}"/>
              </a:ext>
            </a:extLst>
          </p:cNvPr>
          <p:cNvSpPr>
            <a:spLocks noGrp="1"/>
          </p:cNvSpPr>
          <p:nvPr>
            <p:ph idx="1"/>
          </p:nvPr>
        </p:nvSpPr>
        <p:spPr>
          <a:xfrm>
            <a:off x="907212" y="2057401"/>
            <a:ext cx="10446588" cy="4119562"/>
          </a:xfrm>
        </p:spPr>
        <p:txBody>
          <a:bodyPr/>
          <a:lstStyle>
            <a:lvl1pPr>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BDA4D94B-8C27-C3BE-9329-4568BBBB520A}"/>
              </a:ext>
            </a:extLst>
          </p:cNvPr>
          <p:cNvSpPr>
            <a:spLocks noGrp="1"/>
          </p:cNvSpPr>
          <p:nvPr>
            <p:ph type="sldNum" sz="quarter" idx="12"/>
          </p:nvPr>
        </p:nvSpPr>
        <p:spPr/>
        <p:txBody>
          <a:bodyPr/>
          <a:lstStyle/>
          <a:p>
            <a:fld id="{CC041441-CE6B-4399-A6EF-94BD9F0945F5}" type="slidenum">
              <a:rPr lang="en-US" smtClean="0"/>
              <a:t>‹#›</a:t>
            </a:fld>
            <a:endParaRPr lang="en-US"/>
          </a:p>
        </p:txBody>
      </p:sp>
      <p:sp>
        <p:nvSpPr>
          <p:cNvPr id="8" name="Text Placeholder 7">
            <a:extLst>
              <a:ext uri="{FF2B5EF4-FFF2-40B4-BE49-F238E27FC236}">
                <a16:creationId xmlns:a16="http://schemas.microsoft.com/office/drawing/2014/main" id="{D8BC662B-85D7-5613-D7D9-6C2A8D1574B7}"/>
              </a:ext>
            </a:extLst>
          </p:cNvPr>
          <p:cNvSpPr>
            <a:spLocks noGrp="1"/>
          </p:cNvSpPr>
          <p:nvPr>
            <p:ph type="body" sz="quarter" idx="13" hasCustomPrompt="1"/>
          </p:nvPr>
        </p:nvSpPr>
        <p:spPr>
          <a:xfrm>
            <a:off x="906463" y="1448147"/>
            <a:ext cx="7818437" cy="290513"/>
          </a:xfrm>
        </p:spPr>
        <p:txBody>
          <a:bodyPr/>
          <a:lstStyle>
            <a:lvl1pPr>
              <a:defRPr sz="1800" b="0">
                <a:solidFill>
                  <a:schemeClr val="accent2"/>
                </a:solidFill>
                <a:latin typeface="Roboto Light" panose="02000000000000000000" pitchFamily="2" charset="0"/>
                <a:ea typeface="Roboto Light" panose="02000000000000000000" pitchFamily="2" charset="0"/>
              </a:defRPr>
            </a:lvl1pPr>
          </a:lstStyle>
          <a:p>
            <a:pPr lvl="0"/>
            <a:r>
              <a:rPr lang="en-US"/>
              <a:t>Subhead</a:t>
            </a:r>
          </a:p>
        </p:txBody>
      </p:sp>
    </p:spTree>
    <p:extLst>
      <p:ext uri="{BB962C8B-B14F-4D97-AF65-F5344CB8AC3E}">
        <p14:creationId xmlns:p14="http://schemas.microsoft.com/office/powerpoint/2010/main" val="226537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 INTER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D6E7-93C0-80D4-FE7D-A178A1D2CD8F}"/>
              </a:ext>
            </a:extLst>
          </p:cNvPr>
          <p:cNvSpPr>
            <a:spLocks noGrp="1"/>
          </p:cNvSpPr>
          <p:nvPr>
            <p:ph type="ctrTitle"/>
          </p:nvPr>
        </p:nvSpPr>
        <p:spPr>
          <a:xfrm>
            <a:off x="548640" y="2291557"/>
            <a:ext cx="10972800" cy="1909763"/>
          </a:xfrm>
          <a:prstGeom prst="rect">
            <a:avLst/>
          </a:prstGeom>
        </p:spPr>
        <p:txBody>
          <a:bodyPr anchor="b">
            <a:normAutofit/>
          </a:bodyPr>
          <a:lstStyle>
            <a:lvl1pPr algn="l">
              <a:defRPr sz="6600">
                <a:solidFill>
                  <a:schemeClr val="bg1"/>
                </a:solidFill>
                <a:latin typeface="Yu Gothic UI Semibold" panose="020B0700000000000000" pitchFamily="50" charset="-128"/>
              </a:defRPr>
            </a:lvl1pPr>
          </a:lstStyle>
          <a:p>
            <a:r>
              <a:rPr lang="en-US"/>
              <a:t>Click to edit Master title style</a:t>
            </a:r>
          </a:p>
        </p:txBody>
      </p:sp>
      <p:sp>
        <p:nvSpPr>
          <p:cNvPr id="3" name="Subtitle 2">
            <a:extLst>
              <a:ext uri="{FF2B5EF4-FFF2-40B4-BE49-F238E27FC236}">
                <a16:creationId xmlns:a16="http://schemas.microsoft.com/office/drawing/2014/main" id="{B21219AD-2E2E-C812-DB43-4251C2D4EE4E}"/>
              </a:ext>
            </a:extLst>
          </p:cNvPr>
          <p:cNvSpPr>
            <a:spLocks noGrp="1"/>
          </p:cNvSpPr>
          <p:nvPr>
            <p:ph type="subTitle" idx="1"/>
          </p:nvPr>
        </p:nvSpPr>
        <p:spPr>
          <a:xfrm>
            <a:off x="548640" y="4345172"/>
            <a:ext cx="10972800" cy="9126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descr="A black and white logo&#10;&#10;Description automatically generated">
            <a:extLst>
              <a:ext uri="{FF2B5EF4-FFF2-40B4-BE49-F238E27FC236}">
                <a16:creationId xmlns:a16="http://schemas.microsoft.com/office/drawing/2014/main" id="{F5F8B216-E1C5-9380-4B3B-CE2C42587E09}"/>
              </a:ext>
            </a:extLst>
          </p:cNvPr>
          <p:cNvPicPr>
            <a:picLocks noChangeAspect="1"/>
          </p:cNvPicPr>
          <p:nvPr userDrawn="1"/>
        </p:nvPicPr>
        <p:blipFill>
          <a:blip r:embed="rId3"/>
          <a:stretch>
            <a:fillRect/>
          </a:stretch>
        </p:blipFill>
        <p:spPr>
          <a:xfrm>
            <a:off x="548640" y="742157"/>
            <a:ext cx="2286000" cy="666750"/>
          </a:xfrm>
          <a:prstGeom prst="rect">
            <a:avLst/>
          </a:prstGeom>
        </p:spPr>
      </p:pic>
      <p:sp>
        <p:nvSpPr>
          <p:cNvPr id="4" name="Round Single Corner Rectangle 3">
            <a:extLst>
              <a:ext uri="{FF2B5EF4-FFF2-40B4-BE49-F238E27FC236}">
                <a16:creationId xmlns:a16="http://schemas.microsoft.com/office/drawing/2014/main" id="{5AA370CC-454D-2D54-69B7-66E89DE0ACCD}"/>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5" name="Round Single Corner Rectangle 4">
            <a:extLst>
              <a:ext uri="{FF2B5EF4-FFF2-40B4-BE49-F238E27FC236}">
                <a16:creationId xmlns:a16="http://schemas.microsoft.com/office/drawing/2014/main" id="{6828A8E1-88D1-5C1F-686A-DDA31EDE1810}"/>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6" name="TextBox 5">
            <a:extLst>
              <a:ext uri="{FF2B5EF4-FFF2-40B4-BE49-F238E27FC236}">
                <a16:creationId xmlns:a16="http://schemas.microsoft.com/office/drawing/2014/main" id="{63E27C02-BB80-1246-8099-C691490F1569}"/>
              </a:ext>
            </a:extLst>
          </p:cNvPr>
          <p:cNvSpPr txBox="1"/>
          <p:nvPr userDrawn="1"/>
        </p:nvSpPr>
        <p:spPr>
          <a:xfrm>
            <a:off x="548640" y="6321399"/>
            <a:ext cx="914401" cy="253916"/>
          </a:xfrm>
          <a:prstGeom prst="rect">
            <a:avLst/>
          </a:prstGeom>
          <a:noFill/>
        </p:spPr>
        <p:txBody>
          <a:bodyPr wrap="square" rtlCol="0">
            <a:spAutoFit/>
          </a:bodyPr>
          <a:lstStyle/>
          <a:p>
            <a:r>
              <a:rPr lang="en-US" sz="1000">
                <a:solidFill>
                  <a:schemeClr val="bg1">
                    <a:alpha val="35000"/>
                  </a:schemeClr>
                </a:solidFill>
                <a:latin typeface="Yu Gothic UI" panose="020B0500000000000000" pitchFamily="50" charset="-128"/>
              </a:rPr>
              <a:t>INTERNAL</a:t>
            </a:r>
          </a:p>
        </p:txBody>
      </p:sp>
    </p:spTree>
    <p:extLst>
      <p:ext uri="{BB962C8B-B14F-4D97-AF65-F5344CB8AC3E}">
        <p14:creationId xmlns:p14="http://schemas.microsoft.com/office/powerpoint/2010/main" val="1473312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 INTERNAL">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220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w/ Design Elements - INTERNAL">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8CE1FAE1-30B2-C97F-EB59-122B5F2E548C}"/>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4" name="Round Single Corner Rectangle 3">
            <a:extLst>
              <a:ext uri="{FF2B5EF4-FFF2-40B4-BE49-F238E27FC236}">
                <a16:creationId xmlns:a16="http://schemas.microsoft.com/office/drawing/2014/main" id="{EF404861-950E-7EA6-378B-A929CD310130}"/>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5" name="TextBox 4">
            <a:extLst>
              <a:ext uri="{FF2B5EF4-FFF2-40B4-BE49-F238E27FC236}">
                <a16:creationId xmlns:a16="http://schemas.microsoft.com/office/drawing/2014/main" id="{6AF4D7D1-DD60-636F-57C8-510367FEA744}"/>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rPr>
              <a:pPr algn="r"/>
              <a:t>‹#›</a:t>
            </a:fld>
            <a:endParaRPr lang="en-US" sz="1000">
              <a:solidFill>
                <a:schemeClr val="bg1">
                  <a:lumMod val="65000"/>
                </a:schemeClr>
              </a:solidFill>
              <a:latin typeface="Yu Gothic UI" panose="020B0500000000000000" pitchFamily="50" charset="-128"/>
            </a:endParaRPr>
          </a:p>
        </p:txBody>
      </p:sp>
      <p:pic>
        <p:nvPicPr>
          <p:cNvPr id="6" name="Graphic 5">
            <a:extLst>
              <a:ext uri="{FF2B5EF4-FFF2-40B4-BE49-F238E27FC236}">
                <a16:creationId xmlns:a16="http://schemas.microsoft.com/office/drawing/2014/main" id="{544A0963-3376-B4DE-9040-0A3F29B6D4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79" y="6464808"/>
            <a:ext cx="914400" cy="267629"/>
          </a:xfrm>
          <a:prstGeom prst="rect">
            <a:avLst/>
          </a:prstGeom>
        </p:spPr>
      </p:pic>
      <p:sp>
        <p:nvSpPr>
          <p:cNvPr id="3" name="TextBox 2">
            <a:extLst>
              <a:ext uri="{FF2B5EF4-FFF2-40B4-BE49-F238E27FC236}">
                <a16:creationId xmlns:a16="http://schemas.microsoft.com/office/drawing/2014/main" id="{FAC49374-C8FB-CD58-80F6-D090D61685E3}"/>
              </a:ext>
            </a:extLst>
          </p:cNvPr>
          <p:cNvSpPr txBox="1"/>
          <p:nvPr userDrawn="1"/>
        </p:nvSpPr>
        <p:spPr>
          <a:xfrm>
            <a:off x="1455031" y="6464808"/>
            <a:ext cx="914401" cy="253916"/>
          </a:xfrm>
          <a:prstGeom prst="rect">
            <a:avLst/>
          </a:prstGeom>
          <a:noFill/>
        </p:spPr>
        <p:txBody>
          <a:bodyPr wrap="square" rtlCol="0">
            <a:spAutoFit/>
          </a:bodyPr>
          <a:lstStyle/>
          <a:p>
            <a:r>
              <a:rPr lang="en-US" sz="1000">
                <a:solidFill>
                  <a:schemeClr val="bg1">
                    <a:lumMod val="75000"/>
                  </a:schemeClr>
                </a:solidFill>
                <a:latin typeface="Yu Gothic UI" panose="020B0500000000000000" pitchFamily="50" charset="-128"/>
              </a:rPr>
              <a:t>INTERNAL</a:t>
            </a:r>
          </a:p>
        </p:txBody>
      </p:sp>
    </p:spTree>
    <p:extLst>
      <p:ext uri="{BB962C8B-B14F-4D97-AF65-F5344CB8AC3E}">
        <p14:creationId xmlns:p14="http://schemas.microsoft.com/office/powerpoint/2010/main" val="690313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 INTERNAL">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1435C5-D062-7E0C-5083-326E5925A575}"/>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accent1"/>
                </a:solidFill>
                <a:latin typeface="Yu Gothic UI Semibold" panose="020B0700000000000000" pitchFamily="50" charset="-128"/>
              </a:defRPr>
            </a:lvl1pPr>
          </a:lstStyle>
          <a:p>
            <a:r>
              <a:rPr lang="en-US"/>
              <a:t>Click to edit Master title style</a:t>
            </a:r>
          </a:p>
        </p:txBody>
      </p:sp>
      <p:sp>
        <p:nvSpPr>
          <p:cNvPr id="5" name="Round Single Corner Rectangle 4">
            <a:extLst>
              <a:ext uri="{FF2B5EF4-FFF2-40B4-BE49-F238E27FC236}">
                <a16:creationId xmlns:a16="http://schemas.microsoft.com/office/drawing/2014/main" id="{DC0F86FE-ED8A-B786-C577-159BB0EFAA24}"/>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2" name="Round Single Corner Rectangle 1">
            <a:extLst>
              <a:ext uri="{FF2B5EF4-FFF2-40B4-BE49-F238E27FC236}">
                <a16:creationId xmlns:a16="http://schemas.microsoft.com/office/drawing/2014/main" id="{E80978B6-7CF2-2036-E747-3965FC12538F}"/>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4" name="TextBox 3">
            <a:extLst>
              <a:ext uri="{FF2B5EF4-FFF2-40B4-BE49-F238E27FC236}">
                <a16:creationId xmlns:a16="http://schemas.microsoft.com/office/drawing/2014/main" id="{659A965D-9F58-4E9C-327A-5A18BE5E37D7}"/>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rPr>
              <a:pPr algn="r"/>
              <a:t>‹#›</a:t>
            </a:fld>
            <a:endParaRPr lang="en-US" sz="1000">
              <a:solidFill>
                <a:schemeClr val="bg1">
                  <a:lumMod val="65000"/>
                </a:schemeClr>
              </a:solidFill>
              <a:latin typeface="Yu Gothic UI" panose="020B0500000000000000" pitchFamily="50" charset="-128"/>
            </a:endParaRPr>
          </a:p>
        </p:txBody>
      </p:sp>
      <p:pic>
        <p:nvPicPr>
          <p:cNvPr id="10" name="Graphic 9">
            <a:extLst>
              <a:ext uri="{FF2B5EF4-FFF2-40B4-BE49-F238E27FC236}">
                <a16:creationId xmlns:a16="http://schemas.microsoft.com/office/drawing/2014/main" id="{6BE20A49-64C4-9FEA-3BDB-A7A0F11622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79" y="6464808"/>
            <a:ext cx="914400" cy="267629"/>
          </a:xfrm>
          <a:prstGeom prst="rect">
            <a:avLst/>
          </a:prstGeom>
        </p:spPr>
      </p:pic>
      <p:sp>
        <p:nvSpPr>
          <p:cNvPr id="3" name="TextBox 2">
            <a:extLst>
              <a:ext uri="{FF2B5EF4-FFF2-40B4-BE49-F238E27FC236}">
                <a16:creationId xmlns:a16="http://schemas.microsoft.com/office/drawing/2014/main" id="{46C96EC9-BF3A-E6E6-3507-E49EB8305271}"/>
              </a:ext>
            </a:extLst>
          </p:cNvPr>
          <p:cNvSpPr txBox="1"/>
          <p:nvPr userDrawn="1"/>
        </p:nvSpPr>
        <p:spPr>
          <a:xfrm>
            <a:off x="1455031" y="6464808"/>
            <a:ext cx="914401" cy="253916"/>
          </a:xfrm>
          <a:prstGeom prst="rect">
            <a:avLst/>
          </a:prstGeom>
          <a:noFill/>
        </p:spPr>
        <p:txBody>
          <a:bodyPr wrap="square" rtlCol="0">
            <a:spAutoFit/>
          </a:bodyPr>
          <a:lstStyle/>
          <a:p>
            <a:r>
              <a:rPr lang="en-US" sz="1000">
                <a:solidFill>
                  <a:schemeClr val="bg1">
                    <a:lumMod val="75000"/>
                  </a:schemeClr>
                </a:solidFill>
                <a:latin typeface="Yu Gothic UI" panose="020B0500000000000000" pitchFamily="50" charset="-128"/>
              </a:rPr>
              <a:t>INTERNAL</a:t>
            </a:r>
          </a:p>
        </p:txBody>
      </p:sp>
    </p:spTree>
    <p:extLst>
      <p:ext uri="{BB962C8B-B14F-4D97-AF65-F5344CB8AC3E}">
        <p14:creationId xmlns:p14="http://schemas.microsoft.com/office/powerpoint/2010/main" val="28562600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Subtitle - INTERNAL">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1435C5-D062-7E0C-5083-326E5925A575}"/>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accent1"/>
                </a:solidFill>
                <a:latin typeface="Yu Gothic UI Semibold" panose="020B0700000000000000" pitchFamily="50" charset="-128"/>
              </a:defRPr>
            </a:lvl1pPr>
          </a:lstStyle>
          <a:p>
            <a:r>
              <a:rPr lang="en-US"/>
              <a:t>Click to edit Master title style</a:t>
            </a:r>
          </a:p>
        </p:txBody>
      </p:sp>
      <p:sp>
        <p:nvSpPr>
          <p:cNvPr id="5" name="Round Single Corner Rectangle 4">
            <a:extLst>
              <a:ext uri="{FF2B5EF4-FFF2-40B4-BE49-F238E27FC236}">
                <a16:creationId xmlns:a16="http://schemas.microsoft.com/office/drawing/2014/main" id="{DC0F86FE-ED8A-B786-C577-159BB0EFAA24}"/>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2" name="Round Single Corner Rectangle 1">
            <a:extLst>
              <a:ext uri="{FF2B5EF4-FFF2-40B4-BE49-F238E27FC236}">
                <a16:creationId xmlns:a16="http://schemas.microsoft.com/office/drawing/2014/main" id="{E80978B6-7CF2-2036-E747-3965FC12538F}"/>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4" name="TextBox 3">
            <a:extLst>
              <a:ext uri="{FF2B5EF4-FFF2-40B4-BE49-F238E27FC236}">
                <a16:creationId xmlns:a16="http://schemas.microsoft.com/office/drawing/2014/main" id="{659A965D-9F58-4E9C-327A-5A18BE5E37D7}"/>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rPr>
              <a:pPr algn="r"/>
              <a:t>‹#›</a:t>
            </a:fld>
            <a:endParaRPr lang="en-US" sz="1000">
              <a:solidFill>
                <a:schemeClr val="bg1">
                  <a:lumMod val="65000"/>
                </a:schemeClr>
              </a:solidFill>
              <a:latin typeface="Yu Gothic UI" panose="020B0500000000000000" pitchFamily="50" charset="-128"/>
            </a:endParaRPr>
          </a:p>
        </p:txBody>
      </p:sp>
      <p:pic>
        <p:nvPicPr>
          <p:cNvPr id="10" name="Graphic 9">
            <a:extLst>
              <a:ext uri="{FF2B5EF4-FFF2-40B4-BE49-F238E27FC236}">
                <a16:creationId xmlns:a16="http://schemas.microsoft.com/office/drawing/2014/main" id="{6BE20A49-64C4-9FEA-3BDB-A7A0F11622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79" y="6464808"/>
            <a:ext cx="914400" cy="267629"/>
          </a:xfrm>
          <a:prstGeom prst="rect">
            <a:avLst/>
          </a:prstGeom>
        </p:spPr>
      </p:pic>
      <p:sp>
        <p:nvSpPr>
          <p:cNvPr id="3" name="TextBox 2">
            <a:extLst>
              <a:ext uri="{FF2B5EF4-FFF2-40B4-BE49-F238E27FC236}">
                <a16:creationId xmlns:a16="http://schemas.microsoft.com/office/drawing/2014/main" id="{46C96EC9-BF3A-E6E6-3507-E49EB8305271}"/>
              </a:ext>
            </a:extLst>
          </p:cNvPr>
          <p:cNvSpPr txBox="1"/>
          <p:nvPr userDrawn="1"/>
        </p:nvSpPr>
        <p:spPr>
          <a:xfrm>
            <a:off x="1455031" y="6464808"/>
            <a:ext cx="914401" cy="253916"/>
          </a:xfrm>
          <a:prstGeom prst="rect">
            <a:avLst/>
          </a:prstGeom>
          <a:noFill/>
        </p:spPr>
        <p:txBody>
          <a:bodyPr wrap="square" rtlCol="0">
            <a:spAutoFit/>
          </a:bodyPr>
          <a:lstStyle/>
          <a:p>
            <a:r>
              <a:rPr lang="en-US" sz="1000">
                <a:solidFill>
                  <a:schemeClr val="bg1">
                    <a:lumMod val="75000"/>
                  </a:schemeClr>
                </a:solidFill>
                <a:latin typeface="Yu Gothic UI" panose="020B0500000000000000" pitchFamily="50" charset="-128"/>
              </a:rPr>
              <a:t>INTERNAL</a:t>
            </a:r>
          </a:p>
        </p:txBody>
      </p:sp>
      <p:sp>
        <p:nvSpPr>
          <p:cNvPr id="6" name="Text Placeholder 13">
            <a:extLst>
              <a:ext uri="{FF2B5EF4-FFF2-40B4-BE49-F238E27FC236}">
                <a16:creationId xmlns:a16="http://schemas.microsoft.com/office/drawing/2014/main" id="{725ECACD-D652-5137-0EEC-88B927D5790A}"/>
              </a:ext>
            </a:extLst>
          </p:cNvPr>
          <p:cNvSpPr>
            <a:spLocks noGrp="1"/>
          </p:cNvSpPr>
          <p:nvPr>
            <p:ph type="body" sz="quarter" idx="10" hasCustomPrompt="1"/>
          </p:nvPr>
        </p:nvSpPr>
        <p:spPr>
          <a:xfrm>
            <a:off x="411476" y="1110417"/>
            <a:ext cx="11393424" cy="400110"/>
          </a:xfrm>
        </p:spPr>
        <p:txBody>
          <a:bodyPr/>
          <a:lstStyle>
            <a:lvl1pPr marL="0" indent="0">
              <a:buNone/>
              <a:defRPr sz="2000"/>
            </a:lvl1pPr>
          </a:lstStyle>
          <a:p>
            <a:pPr lvl="0"/>
            <a:r>
              <a:rPr lang="en-US"/>
              <a:t>Click to edit subtitle text</a:t>
            </a:r>
          </a:p>
        </p:txBody>
      </p:sp>
    </p:spTree>
    <p:extLst>
      <p:ext uri="{BB962C8B-B14F-4D97-AF65-F5344CB8AC3E}">
        <p14:creationId xmlns:p14="http://schemas.microsoft.com/office/powerpoint/2010/main" val="1431636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 INTERN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3606E8-4FC5-5BAE-010D-304198E0359E}"/>
              </a:ext>
            </a:extLst>
          </p:cNvPr>
          <p:cNvSpPr>
            <a:spLocks noGrp="1"/>
          </p:cNvSpPr>
          <p:nvPr>
            <p:ph idx="1"/>
          </p:nvPr>
        </p:nvSpPr>
        <p:spPr>
          <a:xfrm>
            <a:off x="411479" y="1378626"/>
            <a:ext cx="11384279" cy="4770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02FAA564-2E2C-C1B3-DA26-E3A548CF830E}"/>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accent1"/>
                </a:solidFill>
                <a:latin typeface="Yu Gothic UI Semibold" panose="020B0700000000000000" pitchFamily="50" charset="-128"/>
              </a:defRPr>
            </a:lvl1pPr>
          </a:lstStyle>
          <a:p>
            <a:r>
              <a:rPr lang="en-US"/>
              <a:t>Click to edit Master title style</a:t>
            </a:r>
          </a:p>
        </p:txBody>
      </p:sp>
      <p:sp>
        <p:nvSpPr>
          <p:cNvPr id="4" name="Round Single Corner Rectangle 3">
            <a:extLst>
              <a:ext uri="{FF2B5EF4-FFF2-40B4-BE49-F238E27FC236}">
                <a16:creationId xmlns:a16="http://schemas.microsoft.com/office/drawing/2014/main" id="{1FE76A11-8345-A230-D648-95FDFC953103}"/>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2" name="Round Single Corner Rectangle 1">
            <a:extLst>
              <a:ext uri="{FF2B5EF4-FFF2-40B4-BE49-F238E27FC236}">
                <a16:creationId xmlns:a16="http://schemas.microsoft.com/office/drawing/2014/main" id="{B6C4310E-3FD9-3B97-261B-6E679046BFA9}"/>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6" name="TextBox 5">
            <a:extLst>
              <a:ext uri="{FF2B5EF4-FFF2-40B4-BE49-F238E27FC236}">
                <a16:creationId xmlns:a16="http://schemas.microsoft.com/office/drawing/2014/main" id="{B1EDA5FA-9C5D-1D4F-9F9D-62C0317F458B}"/>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rPr>
              <a:pPr algn="r"/>
              <a:t>‹#›</a:t>
            </a:fld>
            <a:endParaRPr lang="en-US" sz="1000">
              <a:solidFill>
                <a:schemeClr val="bg1">
                  <a:lumMod val="65000"/>
                </a:schemeClr>
              </a:solidFill>
              <a:latin typeface="Yu Gothic UI" panose="020B0500000000000000" pitchFamily="50" charset="-128"/>
            </a:endParaRPr>
          </a:p>
        </p:txBody>
      </p:sp>
      <p:pic>
        <p:nvPicPr>
          <p:cNvPr id="7" name="Graphic 6">
            <a:extLst>
              <a:ext uri="{FF2B5EF4-FFF2-40B4-BE49-F238E27FC236}">
                <a16:creationId xmlns:a16="http://schemas.microsoft.com/office/drawing/2014/main" id="{7CF62BAB-EC17-1AD0-790C-57F6264D32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79" y="6464808"/>
            <a:ext cx="914400" cy="267629"/>
          </a:xfrm>
          <a:prstGeom prst="rect">
            <a:avLst/>
          </a:prstGeom>
        </p:spPr>
      </p:pic>
      <p:sp>
        <p:nvSpPr>
          <p:cNvPr id="5" name="TextBox 4">
            <a:extLst>
              <a:ext uri="{FF2B5EF4-FFF2-40B4-BE49-F238E27FC236}">
                <a16:creationId xmlns:a16="http://schemas.microsoft.com/office/drawing/2014/main" id="{787FB36A-DBCD-A111-B307-F089695B3FD6}"/>
              </a:ext>
            </a:extLst>
          </p:cNvPr>
          <p:cNvSpPr txBox="1"/>
          <p:nvPr userDrawn="1"/>
        </p:nvSpPr>
        <p:spPr>
          <a:xfrm>
            <a:off x="1455031" y="6464808"/>
            <a:ext cx="914401" cy="253916"/>
          </a:xfrm>
          <a:prstGeom prst="rect">
            <a:avLst/>
          </a:prstGeom>
          <a:noFill/>
        </p:spPr>
        <p:txBody>
          <a:bodyPr wrap="square" rtlCol="0">
            <a:spAutoFit/>
          </a:bodyPr>
          <a:lstStyle/>
          <a:p>
            <a:r>
              <a:rPr lang="en-US" sz="1000">
                <a:solidFill>
                  <a:schemeClr val="bg1">
                    <a:lumMod val="75000"/>
                  </a:schemeClr>
                </a:solidFill>
                <a:latin typeface="Yu Gothic UI" panose="020B0500000000000000" pitchFamily="50" charset="-128"/>
              </a:rPr>
              <a:t>INTERNAL</a:t>
            </a:r>
          </a:p>
        </p:txBody>
      </p:sp>
    </p:spTree>
    <p:extLst>
      <p:ext uri="{BB962C8B-B14F-4D97-AF65-F5344CB8AC3E}">
        <p14:creationId xmlns:p14="http://schemas.microsoft.com/office/powerpoint/2010/main" val="3107844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wo Text Containers - INTERNAL">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A3251BB-74BB-A052-D3B1-6592DC86FEF1}"/>
              </a:ext>
            </a:extLst>
          </p:cNvPr>
          <p:cNvSpPr>
            <a:spLocks noGrp="1"/>
          </p:cNvSpPr>
          <p:nvPr>
            <p:ph sz="half" idx="1"/>
          </p:nvPr>
        </p:nvSpPr>
        <p:spPr>
          <a:xfrm>
            <a:off x="742158" y="1657355"/>
            <a:ext cx="4825042" cy="4229095"/>
          </a:xfrm>
        </p:spPr>
        <p:txBody>
          <a:bodyPr lIns="0" rIns="0">
            <a:normAutofit/>
          </a:bodyPr>
          <a:lstStyle>
            <a:lvl1pPr marL="0" indent="0">
              <a:buNone/>
              <a:defRPr sz="1800">
                <a:solidFill>
                  <a:schemeClr val="tx1"/>
                </a:solidFill>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AA4E1FA2-324F-89B0-EF45-205E0C3742DB}"/>
              </a:ext>
            </a:extLst>
          </p:cNvPr>
          <p:cNvSpPr>
            <a:spLocks noGrp="1"/>
          </p:cNvSpPr>
          <p:nvPr>
            <p:ph sz="half" idx="13"/>
          </p:nvPr>
        </p:nvSpPr>
        <p:spPr>
          <a:xfrm>
            <a:off x="6624802" y="1657355"/>
            <a:ext cx="4825042" cy="4229095"/>
          </a:xfrm>
        </p:spPr>
        <p:txBody>
          <a:bodyPr lIns="0" rIns="0">
            <a:normAutofit/>
          </a:bodyPr>
          <a:lstStyle>
            <a:lvl1pPr marL="0" indent="0">
              <a:buNone/>
              <a:defRPr sz="1800">
                <a:solidFill>
                  <a:schemeClr val="tx1"/>
                </a:solidFill>
              </a:defRPr>
            </a:lvl1pPr>
          </a:lstStyle>
          <a:p>
            <a:pPr lvl="0"/>
            <a:r>
              <a:rPr lang="en-US"/>
              <a:t>Click to edit Master text styles</a:t>
            </a:r>
          </a:p>
        </p:txBody>
      </p:sp>
      <p:sp>
        <p:nvSpPr>
          <p:cNvPr id="12" name="Title 1">
            <a:extLst>
              <a:ext uri="{FF2B5EF4-FFF2-40B4-BE49-F238E27FC236}">
                <a16:creationId xmlns:a16="http://schemas.microsoft.com/office/drawing/2014/main" id="{B533017B-914A-5BA6-88E9-26A924F575BA}"/>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accent1"/>
                </a:solidFill>
                <a:latin typeface="Yu Gothic UI Semibold" panose="020B0700000000000000" pitchFamily="50" charset="-128"/>
              </a:defRPr>
            </a:lvl1pPr>
          </a:lstStyle>
          <a:p>
            <a:r>
              <a:rPr lang="en-US"/>
              <a:t>Click to edit Master title style</a:t>
            </a:r>
          </a:p>
        </p:txBody>
      </p:sp>
      <p:sp>
        <p:nvSpPr>
          <p:cNvPr id="5" name="Rounded Rectangle 4">
            <a:extLst>
              <a:ext uri="{FF2B5EF4-FFF2-40B4-BE49-F238E27FC236}">
                <a16:creationId xmlns:a16="http://schemas.microsoft.com/office/drawing/2014/main" id="{5E6B3276-E3BC-F438-B494-F3D0803BFEFB}"/>
              </a:ext>
            </a:extLst>
          </p:cNvPr>
          <p:cNvSpPr/>
          <p:nvPr userDrawn="1"/>
        </p:nvSpPr>
        <p:spPr>
          <a:xfrm>
            <a:off x="411478" y="1378626"/>
            <a:ext cx="5486400" cy="4800600"/>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6" name="Rounded Rectangle 5">
            <a:extLst>
              <a:ext uri="{FF2B5EF4-FFF2-40B4-BE49-F238E27FC236}">
                <a16:creationId xmlns:a16="http://schemas.microsoft.com/office/drawing/2014/main" id="{6A23937B-15C1-215F-B833-E061723080B4}"/>
              </a:ext>
            </a:extLst>
          </p:cNvPr>
          <p:cNvSpPr/>
          <p:nvPr userDrawn="1"/>
        </p:nvSpPr>
        <p:spPr>
          <a:xfrm>
            <a:off x="6228558" y="1378626"/>
            <a:ext cx="5486400" cy="4800600"/>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3" name="Round Single Corner Rectangle 2">
            <a:extLst>
              <a:ext uri="{FF2B5EF4-FFF2-40B4-BE49-F238E27FC236}">
                <a16:creationId xmlns:a16="http://schemas.microsoft.com/office/drawing/2014/main" id="{579D148E-4FA6-6C2F-4283-06E139F1C9B0}"/>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2" name="Round Single Corner Rectangle 1">
            <a:extLst>
              <a:ext uri="{FF2B5EF4-FFF2-40B4-BE49-F238E27FC236}">
                <a16:creationId xmlns:a16="http://schemas.microsoft.com/office/drawing/2014/main" id="{1EC51F8D-561D-9881-2B33-8E87E12E5F8A}"/>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7" name="TextBox 6">
            <a:extLst>
              <a:ext uri="{FF2B5EF4-FFF2-40B4-BE49-F238E27FC236}">
                <a16:creationId xmlns:a16="http://schemas.microsoft.com/office/drawing/2014/main" id="{0755F9D8-4BF1-0FBE-8224-76D03F28435A}"/>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rPr>
              <a:pPr algn="r"/>
              <a:t>‹#›</a:t>
            </a:fld>
            <a:endParaRPr lang="en-US" sz="1000">
              <a:solidFill>
                <a:schemeClr val="bg1">
                  <a:lumMod val="65000"/>
                </a:schemeClr>
              </a:solidFill>
              <a:latin typeface="Yu Gothic UI" panose="020B0500000000000000" pitchFamily="50" charset="-128"/>
            </a:endParaRPr>
          </a:p>
        </p:txBody>
      </p:sp>
      <p:pic>
        <p:nvPicPr>
          <p:cNvPr id="9" name="Graphic 8">
            <a:extLst>
              <a:ext uri="{FF2B5EF4-FFF2-40B4-BE49-F238E27FC236}">
                <a16:creationId xmlns:a16="http://schemas.microsoft.com/office/drawing/2014/main" id="{08753D83-229A-6B35-CBE7-0E76E64B22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79" y="6464808"/>
            <a:ext cx="914400" cy="267629"/>
          </a:xfrm>
          <a:prstGeom prst="rect">
            <a:avLst/>
          </a:prstGeom>
        </p:spPr>
      </p:pic>
      <p:sp>
        <p:nvSpPr>
          <p:cNvPr id="4" name="TextBox 3">
            <a:extLst>
              <a:ext uri="{FF2B5EF4-FFF2-40B4-BE49-F238E27FC236}">
                <a16:creationId xmlns:a16="http://schemas.microsoft.com/office/drawing/2014/main" id="{DA390571-D5A5-28AE-3D83-27689258E3FF}"/>
              </a:ext>
            </a:extLst>
          </p:cNvPr>
          <p:cNvSpPr txBox="1"/>
          <p:nvPr userDrawn="1"/>
        </p:nvSpPr>
        <p:spPr>
          <a:xfrm>
            <a:off x="1455031" y="6464808"/>
            <a:ext cx="914401" cy="253916"/>
          </a:xfrm>
          <a:prstGeom prst="rect">
            <a:avLst/>
          </a:prstGeom>
          <a:noFill/>
        </p:spPr>
        <p:txBody>
          <a:bodyPr wrap="square" rtlCol="0">
            <a:spAutoFit/>
          </a:bodyPr>
          <a:lstStyle/>
          <a:p>
            <a:r>
              <a:rPr lang="en-US" sz="1000">
                <a:solidFill>
                  <a:schemeClr val="bg1">
                    <a:lumMod val="75000"/>
                  </a:schemeClr>
                </a:solidFill>
                <a:latin typeface="Yu Gothic UI" panose="020B0500000000000000" pitchFamily="50" charset="-128"/>
              </a:rPr>
              <a:t>INTERNAL</a:t>
            </a:r>
          </a:p>
        </p:txBody>
      </p:sp>
    </p:spTree>
    <p:extLst>
      <p:ext uri="{BB962C8B-B14F-4D97-AF65-F5344CB8AC3E}">
        <p14:creationId xmlns:p14="http://schemas.microsoft.com/office/powerpoint/2010/main" val="1463915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w/ Design Elements - PUBLIC">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8CE1FAE1-30B2-C97F-EB59-122B5F2E548C}"/>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4" name="Round Single Corner Rectangle 3">
            <a:extLst>
              <a:ext uri="{FF2B5EF4-FFF2-40B4-BE49-F238E27FC236}">
                <a16:creationId xmlns:a16="http://schemas.microsoft.com/office/drawing/2014/main" id="{EF404861-950E-7EA6-378B-A929CD310130}"/>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a typeface="Yu Gothic UI" panose="020B0500000000000000" pitchFamily="50" charset="-128"/>
            </a:endParaRPr>
          </a:p>
        </p:txBody>
      </p:sp>
      <p:sp>
        <p:nvSpPr>
          <p:cNvPr id="5" name="TextBox 4">
            <a:extLst>
              <a:ext uri="{FF2B5EF4-FFF2-40B4-BE49-F238E27FC236}">
                <a16:creationId xmlns:a16="http://schemas.microsoft.com/office/drawing/2014/main" id="{6AF4D7D1-DD60-636F-57C8-510367FEA744}"/>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ea typeface="Yu Gothic UI" panose="020B0500000000000000" pitchFamily="50" charset="-128"/>
              </a:rPr>
              <a:pPr algn="r"/>
              <a:t>‹#›</a:t>
            </a:fld>
            <a:endParaRPr lang="en-US" sz="1000">
              <a:solidFill>
                <a:schemeClr val="bg1">
                  <a:lumMod val="65000"/>
                </a:schemeClr>
              </a:solidFill>
              <a:latin typeface="Yu Gothic UI" panose="020B0500000000000000" pitchFamily="50" charset="-128"/>
              <a:ea typeface="Yu Gothic UI" panose="020B0500000000000000" pitchFamily="50" charset="-128"/>
            </a:endParaRPr>
          </a:p>
        </p:txBody>
      </p:sp>
      <p:pic>
        <p:nvPicPr>
          <p:cNvPr id="6" name="Graphic 5">
            <a:extLst>
              <a:ext uri="{FF2B5EF4-FFF2-40B4-BE49-F238E27FC236}">
                <a16:creationId xmlns:a16="http://schemas.microsoft.com/office/drawing/2014/main" id="{544A0963-3376-B4DE-9040-0A3F29B6D4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79" y="6464808"/>
            <a:ext cx="914400" cy="267629"/>
          </a:xfrm>
          <a:prstGeom prst="rect">
            <a:avLst/>
          </a:prstGeom>
        </p:spPr>
      </p:pic>
    </p:spTree>
    <p:extLst>
      <p:ext uri="{BB962C8B-B14F-4D97-AF65-F5344CB8AC3E}">
        <p14:creationId xmlns:p14="http://schemas.microsoft.com/office/powerpoint/2010/main" val="850509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hree Text Containers - INTERNAL">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AE02D17F-FC52-34EC-63C3-79BE6A9E5201}"/>
              </a:ext>
            </a:extLst>
          </p:cNvPr>
          <p:cNvSpPr>
            <a:spLocks noGrp="1"/>
          </p:cNvSpPr>
          <p:nvPr>
            <p:ph sz="half" idx="1"/>
          </p:nvPr>
        </p:nvSpPr>
        <p:spPr>
          <a:xfrm>
            <a:off x="696093" y="1633700"/>
            <a:ext cx="2909976" cy="4301402"/>
          </a:xfrm>
        </p:spPr>
        <p:txBody>
          <a:bodyPr lIns="0" rIns="0">
            <a:normAutofit/>
          </a:bodyPr>
          <a:lstStyle>
            <a:lvl1pPr marL="0" indent="0">
              <a:buNone/>
              <a:defRPr sz="1800"/>
            </a:lvl1pPr>
          </a:lstStyle>
          <a:p>
            <a:pPr lvl="0"/>
            <a:r>
              <a:rPr lang="en-US"/>
              <a:t>Click to edit Master text styles</a:t>
            </a:r>
          </a:p>
        </p:txBody>
      </p:sp>
      <p:sp>
        <p:nvSpPr>
          <p:cNvPr id="15" name="Content Placeholder 2">
            <a:extLst>
              <a:ext uri="{FF2B5EF4-FFF2-40B4-BE49-F238E27FC236}">
                <a16:creationId xmlns:a16="http://schemas.microsoft.com/office/drawing/2014/main" id="{CD3ED73E-BE08-FC54-74C8-D13CECC33782}"/>
              </a:ext>
            </a:extLst>
          </p:cNvPr>
          <p:cNvSpPr>
            <a:spLocks noGrp="1"/>
          </p:cNvSpPr>
          <p:nvPr>
            <p:ph sz="half" idx="13"/>
          </p:nvPr>
        </p:nvSpPr>
        <p:spPr>
          <a:xfrm>
            <a:off x="4641012" y="1633699"/>
            <a:ext cx="2909976" cy="4301402"/>
          </a:xfrm>
        </p:spPr>
        <p:txBody>
          <a:bodyPr lIns="0" rIns="0">
            <a:normAutofit/>
          </a:bodyPr>
          <a:lstStyle>
            <a:lvl1pPr marL="0" indent="0">
              <a:buNone/>
              <a:defRPr sz="1800"/>
            </a:lvl1pPr>
          </a:lstStyle>
          <a:p>
            <a:pPr lvl="0"/>
            <a:r>
              <a:rPr lang="en-US"/>
              <a:t>Click to edit Master text styles</a:t>
            </a:r>
          </a:p>
        </p:txBody>
      </p:sp>
      <p:sp>
        <p:nvSpPr>
          <p:cNvPr id="16" name="Content Placeholder 2">
            <a:extLst>
              <a:ext uri="{FF2B5EF4-FFF2-40B4-BE49-F238E27FC236}">
                <a16:creationId xmlns:a16="http://schemas.microsoft.com/office/drawing/2014/main" id="{562DBD1F-CC2F-5B7F-D47E-4B5846947911}"/>
              </a:ext>
            </a:extLst>
          </p:cNvPr>
          <p:cNvSpPr>
            <a:spLocks noGrp="1"/>
          </p:cNvSpPr>
          <p:nvPr>
            <p:ph sz="half" idx="14"/>
          </p:nvPr>
        </p:nvSpPr>
        <p:spPr>
          <a:xfrm>
            <a:off x="8590354" y="1633699"/>
            <a:ext cx="2909976" cy="4301402"/>
          </a:xfrm>
        </p:spPr>
        <p:txBody>
          <a:bodyPr lIns="0" rIns="0">
            <a:normAutofit/>
          </a:bodyPr>
          <a:lstStyle>
            <a:lvl1pPr marL="0" indent="0">
              <a:buNone/>
              <a:defRPr sz="1800"/>
            </a:lvl1pPr>
          </a:lstStyle>
          <a:p>
            <a:pPr lvl="0"/>
            <a:r>
              <a:rPr lang="en-US"/>
              <a:t>Click to edit Master text styles</a:t>
            </a:r>
          </a:p>
        </p:txBody>
      </p:sp>
      <p:sp>
        <p:nvSpPr>
          <p:cNvPr id="9" name="Title 1">
            <a:extLst>
              <a:ext uri="{FF2B5EF4-FFF2-40B4-BE49-F238E27FC236}">
                <a16:creationId xmlns:a16="http://schemas.microsoft.com/office/drawing/2014/main" id="{45220D60-1E94-FD5E-DCA6-36C5C4EB13A5}"/>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accent1"/>
                </a:solidFill>
                <a:latin typeface="Yu Gothic UI Semibold" panose="020B0700000000000000" pitchFamily="50" charset="-128"/>
              </a:defRPr>
            </a:lvl1pPr>
          </a:lstStyle>
          <a:p>
            <a:r>
              <a:rPr lang="en-US"/>
              <a:t>Click to edit Master title style</a:t>
            </a:r>
          </a:p>
        </p:txBody>
      </p:sp>
      <p:sp>
        <p:nvSpPr>
          <p:cNvPr id="6" name="Rounded Rectangle 5">
            <a:extLst>
              <a:ext uri="{FF2B5EF4-FFF2-40B4-BE49-F238E27FC236}">
                <a16:creationId xmlns:a16="http://schemas.microsoft.com/office/drawing/2014/main" id="{E9E2A872-3419-7DF3-DABE-0AC08B0AE1BE}"/>
              </a:ext>
            </a:extLst>
          </p:cNvPr>
          <p:cNvSpPr/>
          <p:nvPr userDrawn="1"/>
        </p:nvSpPr>
        <p:spPr>
          <a:xfrm>
            <a:off x="4358640" y="1378626"/>
            <a:ext cx="3474720" cy="4800600"/>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11" name="Rounded Rectangle 10">
            <a:extLst>
              <a:ext uri="{FF2B5EF4-FFF2-40B4-BE49-F238E27FC236}">
                <a16:creationId xmlns:a16="http://schemas.microsoft.com/office/drawing/2014/main" id="{9BDCAD2B-AD13-3EC2-C485-8B10D7E6FAFD}"/>
              </a:ext>
            </a:extLst>
          </p:cNvPr>
          <p:cNvSpPr/>
          <p:nvPr userDrawn="1"/>
        </p:nvSpPr>
        <p:spPr>
          <a:xfrm>
            <a:off x="8305801" y="1378626"/>
            <a:ext cx="3474720" cy="4800600"/>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19" name="Rounded Rectangle 18">
            <a:extLst>
              <a:ext uri="{FF2B5EF4-FFF2-40B4-BE49-F238E27FC236}">
                <a16:creationId xmlns:a16="http://schemas.microsoft.com/office/drawing/2014/main" id="{B528000E-334F-5072-9CBF-EF7C13062BAC}"/>
              </a:ext>
            </a:extLst>
          </p:cNvPr>
          <p:cNvSpPr/>
          <p:nvPr userDrawn="1"/>
        </p:nvSpPr>
        <p:spPr>
          <a:xfrm>
            <a:off x="411479" y="1378626"/>
            <a:ext cx="3474720" cy="4800600"/>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3" name="Round Single Corner Rectangle 2">
            <a:extLst>
              <a:ext uri="{FF2B5EF4-FFF2-40B4-BE49-F238E27FC236}">
                <a16:creationId xmlns:a16="http://schemas.microsoft.com/office/drawing/2014/main" id="{CD9BE346-D228-1FBD-C3F7-3F908A68061F}"/>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2" name="Round Single Corner Rectangle 1">
            <a:extLst>
              <a:ext uri="{FF2B5EF4-FFF2-40B4-BE49-F238E27FC236}">
                <a16:creationId xmlns:a16="http://schemas.microsoft.com/office/drawing/2014/main" id="{827A963F-5E25-3D33-C815-651A06BA199D}"/>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5" name="TextBox 4">
            <a:extLst>
              <a:ext uri="{FF2B5EF4-FFF2-40B4-BE49-F238E27FC236}">
                <a16:creationId xmlns:a16="http://schemas.microsoft.com/office/drawing/2014/main" id="{A24F0286-677A-1090-10FC-B9DC8A1623DD}"/>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rPr>
              <a:pPr algn="r"/>
              <a:t>‹#›</a:t>
            </a:fld>
            <a:endParaRPr lang="en-US" sz="1000">
              <a:solidFill>
                <a:schemeClr val="bg1">
                  <a:lumMod val="65000"/>
                </a:schemeClr>
              </a:solidFill>
              <a:latin typeface="Yu Gothic UI" panose="020B0500000000000000" pitchFamily="50" charset="-128"/>
            </a:endParaRPr>
          </a:p>
        </p:txBody>
      </p:sp>
      <p:pic>
        <p:nvPicPr>
          <p:cNvPr id="7" name="Graphic 6">
            <a:extLst>
              <a:ext uri="{FF2B5EF4-FFF2-40B4-BE49-F238E27FC236}">
                <a16:creationId xmlns:a16="http://schemas.microsoft.com/office/drawing/2014/main" id="{8C8F7D25-B34E-8315-7FDE-6217F2BA17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79" y="6464808"/>
            <a:ext cx="914400" cy="267629"/>
          </a:xfrm>
          <a:prstGeom prst="rect">
            <a:avLst/>
          </a:prstGeom>
        </p:spPr>
      </p:pic>
      <p:sp>
        <p:nvSpPr>
          <p:cNvPr id="4" name="TextBox 3">
            <a:extLst>
              <a:ext uri="{FF2B5EF4-FFF2-40B4-BE49-F238E27FC236}">
                <a16:creationId xmlns:a16="http://schemas.microsoft.com/office/drawing/2014/main" id="{E2AECB49-A6B9-BB42-ECBF-53F9B56D606B}"/>
              </a:ext>
            </a:extLst>
          </p:cNvPr>
          <p:cNvSpPr txBox="1"/>
          <p:nvPr userDrawn="1"/>
        </p:nvSpPr>
        <p:spPr>
          <a:xfrm>
            <a:off x="1455031" y="6464808"/>
            <a:ext cx="914401" cy="253916"/>
          </a:xfrm>
          <a:prstGeom prst="rect">
            <a:avLst/>
          </a:prstGeom>
          <a:noFill/>
        </p:spPr>
        <p:txBody>
          <a:bodyPr wrap="square" rtlCol="0">
            <a:spAutoFit/>
          </a:bodyPr>
          <a:lstStyle/>
          <a:p>
            <a:r>
              <a:rPr lang="en-US" sz="1000">
                <a:solidFill>
                  <a:schemeClr val="bg1">
                    <a:lumMod val="75000"/>
                  </a:schemeClr>
                </a:solidFill>
                <a:latin typeface="Yu Gothic UI" panose="020B0500000000000000" pitchFamily="50" charset="-128"/>
              </a:rPr>
              <a:t>INTERNAL</a:t>
            </a:r>
          </a:p>
        </p:txBody>
      </p:sp>
    </p:spTree>
    <p:extLst>
      <p:ext uri="{BB962C8B-B14F-4D97-AF65-F5344CB8AC3E}">
        <p14:creationId xmlns:p14="http://schemas.microsoft.com/office/powerpoint/2010/main" val="3636237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Four Text Containers - INTERNAL">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8F7C774-3912-EA6A-0164-5460BC130D1D}"/>
              </a:ext>
            </a:extLst>
          </p:cNvPr>
          <p:cNvSpPr>
            <a:spLocks noGrp="1"/>
          </p:cNvSpPr>
          <p:nvPr>
            <p:ph sz="half" idx="1"/>
          </p:nvPr>
        </p:nvSpPr>
        <p:spPr>
          <a:xfrm>
            <a:off x="693237" y="1597750"/>
            <a:ext cx="2024236" cy="4320450"/>
          </a:xfrm>
        </p:spPr>
        <p:txBody>
          <a:bodyPr lIns="0" rIns="0">
            <a:normAutofit/>
          </a:bodyPr>
          <a:lstStyle>
            <a:lvl1pPr marL="0" indent="0">
              <a:buNone/>
              <a:defRPr sz="1800"/>
            </a:lvl1pPr>
          </a:lstStyle>
          <a:p>
            <a:pPr lvl="0"/>
            <a:r>
              <a:rPr lang="en-US"/>
              <a:t>Click to edit Master text styles</a:t>
            </a:r>
          </a:p>
        </p:txBody>
      </p:sp>
      <p:sp>
        <p:nvSpPr>
          <p:cNvPr id="12" name="Content Placeholder 2">
            <a:extLst>
              <a:ext uri="{FF2B5EF4-FFF2-40B4-BE49-F238E27FC236}">
                <a16:creationId xmlns:a16="http://schemas.microsoft.com/office/drawing/2014/main" id="{85165D76-AF54-B141-E08F-D3D6A2FED960}"/>
              </a:ext>
            </a:extLst>
          </p:cNvPr>
          <p:cNvSpPr>
            <a:spLocks noGrp="1"/>
          </p:cNvSpPr>
          <p:nvPr>
            <p:ph sz="half" idx="13"/>
          </p:nvPr>
        </p:nvSpPr>
        <p:spPr>
          <a:xfrm>
            <a:off x="3620334" y="1597750"/>
            <a:ext cx="2024236" cy="4320450"/>
          </a:xfrm>
        </p:spPr>
        <p:txBody>
          <a:bodyPr lIns="0" rIns="0">
            <a:normAutofit/>
          </a:bodyPr>
          <a:lstStyle>
            <a:lvl1pPr marL="0" indent="0">
              <a:buNone/>
              <a:defRPr sz="1800"/>
            </a:lvl1pPr>
          </a:lstStyle>
          <a:p>
            <a:pPr lvl="0"/>
            <a:r>
              <a:rPr lang="en-US"/>
              <a:t>Click to edit Master text styles</a:t>
            </a:r>
          </a:p>
        </p:txBody>
      </p:sp>
      <p:sp>
        <p:nvSpPr>
          <p:cNvPr id="14" name="Content Placeholder 2">
            <a:extLst>
              <a:ext uri="{FF2B5EF4-FFF2-40B4-BE49-F238E27FC236}">
                <a16:creationId xmlns:a16="http://schemas.microsoft.com/office/drawing/2014/main" id="{6481AD61-7F55-BBD7-F80A-7C9460E50734}"/>
              </a:ext>
            </a:extLst>
          </p:cNvPr>
          <p:cNvSpPr>
            <a:spLocks noGrp="1"/>
          </p:cNvSpPr>
          <p:nvPr>
            <p:ph sz="half" idx="14"/>
          </p:nvPr>
        </p:nvSpPr>
        <p:spPr>
          <a:xfrm>
            <a:off x="6547431" y="1597750"/>
            <a:ext cx="2024236" cy="4320450"/>
          </a:xfrm>
        </p:spPr>
        <p:txBody>
          <a:bodyPr lIns="0" rIns="0">
            <a:normAutofit/>
          </a:bodyPr>
          <a:lstStyle>
            <a:lvl1pPr marL="0" indent="0">
              <a:buNone/>
              <a:defRPr sz="1800"/>
            </a:lvl1pPr>
          </a:lstStyle>
          <a:p>
            <a:pPr lvl="0"/>
            <a:r>
              <a:rPr lang="en-US"/>
              <a:t>Click to edit Master text styles</a:t>
            </a:r>
          </a:p>
        </p:txBody>
      </p:sp>
      <p:sp>
        <p:nvSpPr>
          <p:cNvPr id="19" name="Content Placeholder 2">
            <a:extLst>
              <a:ext uri="{FF2B5EF4-FFF2-40B4-BE49-F238E27FC236}">
                <a16:creationId xmlns:a16="http://schemas.microsoft.com/office/drawing/2014/main" id="{7A9AF011-F62D-DD04-FA3E-FA997B8210EF}"/>
              </a:ext>
            </a:extLst>
          </p:cNvPr>
          <p:cNvSpPr>
            <a:spLocks noGrp="1"/>
          </p:cNvSpPr>
          <p:nvPr>
            <p:ph sz="half" idx="15"/>
          </p:nvPr>
        </p:nvSpPr>
        <p:spPr>
          <a:xfrm>
            <a:off x="9474527" y="1597750"/>
            <a:ext cx="2024236" cy="4320450"/>
          </a:xfrm>
        </p:spPr>
        <p:txBody>
          <a:bodyPr lIns="0" rIns="0">
            <a:normAutofit/>
          </a:bodyPr>
          <a:lstStyle>
            <a:lvl1pPr marL="0" indent="0">
              <a:buNone/>
              <a:defRPr sz="1800"/>
            </a:lvl1pPr>
          </a:lstStyle>
          <a:p>
            <a:pPr lvl="0"/>
            <a:r>
              <a:rPr lang="en-US"/>
              <a:t>Click to edit Master text styles</a:t>
            </a:r>
          </a:p>
        </p:txBody>
      </p:sp>
      <p:sp>
        <p:nvSpPr>
          <p:cNvPr id="15" name="Title 1">
            <a:extLst>
              <a:ext uri="{FF2B5EF4-FFF2-40B4-BE49-F238E27FC236}">
                <a16:creationId xmlns:a16="http://schemas.microsoft.com/office/drawing/2014/main" id="{C4EDE80C-83DC-EFF7-1D0A-62B13EC36C0F}"/>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accent1"/>
                </a:solidFill>
                <a:latin typeface="Yu Gothic UI Semibold" panose="020B0700000000000000" pitchFamily="50" charset="-128"/>
              </a:defRPr>
            </a:lvl1pPr>
          </a:lstStyle>
          <a:p>
            <a:r>
              <a:rPr lang="en-US"/>
              <a:t>Click to edit Master title style</a:t>
            </a:r>
          </a:p>
        </p:txBody>
      </p:sp>
      <p:sp>
        <p:nvSpPr>
          <p:cNvPr id="2" name="Rounded Rectangle 1">
            <a:extLst>
              <a:ext uri="{FF2B5EF4-FFF2-40B4-BE49-F238E27FC236}">
                <a16:creationId xmlns:a16="http://schemas.microsoft.com/office/drawing/2014/main" id="{C61DF9D1-DAD3-8617-D015-E0063E38049E}"/>
              </a:ext>
            </a:extLst>
          </p:cNvPr>
          <p:cNvSpPr/>
          <p:nvPr userDrawn="1"/>
        </p:nvSpPr>
        <p:spPr>
          <a:xfrm>
            <a:off x="404751" y="1378626"/>
            <a:ext cx="2587752" cy="4800600"/>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16" name="Rounded Rectangle 15">
            <a:extLst>
              <a:ext uri="{FF2B5EF4-FFF2-40B4-BE49-F238E27FC236}">
                <a16:creationId xmlns:a16="http://schemas.microsoft.com/office/drawing/2014/main" id="{C8A7517D-84EA-6899-3A17-D1F43D17EA34}"/>
              </a:ext>
            </a:extLst>
          </p:cNvPr>
          <p:cNvSpPr/>
          <p:nvPr userDrawn="1"/>
        </p:nvSpPr>
        <p:spPr>
          <a:xfrm>
            <a:off x="3331847" y="1378626"/>
            <a:ext cx="2587752" cy="4800600"/>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18" name="Rounded Rectangle 17">
            <a:extLst>
              <a:ext uri="{FF2B5EF4-FFF2-40B4-BE49-F238E27FC236}">
                <a16:creationId xmlns:a16="http://schemas.microsoft.com/office/drawing/2014/main" id="{3E723438-5145-9F19-2E26-518E84A66551}"/>
              </a:ext>
            </a:extLst>
          </p:cNvPr>
          <p:cNvSpPr/>
          <p:nvPr userDrawn="1"/>
        </p:nvSpPr>
        <p:spPr>
          <a:xfrm>
            <a:off x="6258943" y="1378626"/>
            <a:ext cx="2587752" cy="4800600"/>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22" name="Rounded Rectangle 21">
            <a:extLst>
              <a:ext uri="{FF2B5EF4-FFF2-40B4-BE49-F238E27FC236}">
                <a16:creationId xmlns:a16="http://schemas.microsoft.com/office/drawing/2014/main" id="{A050050D-992B-252D-0568-025F32DEE53C}"/>
              </a:ext>
            </a:extLst>
          </p:cNvPr>
          <p:cNvSpPr/>
          <p:nvPr userDrawn="1"/>
        </p:nvSpPr>
        <p:spPr>
          <a:xfrm>
            <a:off x="9192769" y="1378626"/>
            <a:ext cx="2587752" cy="4800600"/>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3" name="Round Single Corner Rectangle 2">
            <a:extLst>
              <a:ext uri="{FF2B5EF4-FFF2-40B4-BE49-F238E27FC236}">
                <a16:creationId xmlns:a16="http://schemas.microsoft.com/office/drawing/2014/main" id="{38BAE8F1-7A97-7A26-51BB-BBCDC03ED17F}"/>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4" name="Round Single Corner Rectangle 3">
            <a:extLst>
              <a:ext uri="{FF2B5EF4-FFF2-40B4-BE49-F238E27FC236}">
                <a16:creationId xmlns:a16="http://schemas.microsoft.com/office/drawing/2014/main" id="{A4FFF755-18A4-91FD-8C95-145669BE3A82}"/>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6" name="TextBox 5">
            <a:extLst>
              <a:ext uri="{FF2B5EF4-FFF2-40B4-BE49-F238E27FC236}">
                <a16:creationId xmlns:a16="http://schemas.microsoft.com/office/drawing/2014/main" id="{1BE30C54-4E56-804C-207E-4163ECE41B50}"/>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rPr>
              <a:pPr algn="r"/>
              <a:t>‹#›</a:t>
            </a:fld>
            <a:endParaRPr lang="en-US" sz="1000">
              <a:solidFill>
                <a:schemeClr val="bg1">
                  <a:lumMod val="65000"/>
                </a:schemeClr>
              </a:solidFill>
              <a:latin typeface="Yu Gothic UI" panose="020B0500000000000000" pitchFamily="50" charset="-128"/>
            </a:endParaRPr>
          </a:p>
        </p:txBody>
      </p:sp>
      <p:pic>
        <p:nvPicPr>
          <p:cNvPr id="7" name="Graphic 6">
            <a:extLst>
              <a:ext uri="{FF2B5EF4-FFF2-40B4-BE49-F238E27FC236}">
                <a16:creationId xmlns:a16="http://schemas.microsoft.com/office/drawing/2014/main" id="{F0200498-E79B-6C9F-EFDF-9498DA2756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79" y="6464808"/>
            <a:ext cx="914400" cy="267629"/>
          </a:xfrm>
          <a:prstGeom prst="rect">
            <a:avLst/>
          </a:prstGeom>
        </p:spPr>
      </p:pic>
      <p:sp>
        <p:nvSpPr>
          <p:cNvPr id="5" name="TextBox 4">
            <a:extLst>
              <a:ext uri="{FF2B5EF4-FFF2-40B4-BE49-F238E27FC236}">
                <a16:creationId xmlns:a16="http://schemas.microsoft.com/office/drawing/2014/main" id="{BB2C8492-5971-A3F4-B5FB-08A912690BC0}"/>
              </a:ext>
            </a:extLst>
          </p:cNvPr>
          <p:cNvSpPr txBox="1"/>
          <p:nvPr userDrawn="1"/>
        </p:nvSpPr>
        <p:spPr>
          <a:xfrm>
            <a:off x="1455031" y="6464808"/>
            <a:ext cx="914401" cy="253916"/>
          </a:xfrm>
          <a:prstGeom prst="rect">
            <a:avLst/>
          </a:prstGeom>
          <a:noFill/>
        </p:spPr>
        <p:txBody>
          <a:bodyPr wrap="square" rtlCol="0">
            <a:spAutoFit/>
          </a:bodyPr>
          <a:lstStyle/>
          <a:p>
            <a:r>
              <a:rPr lang="en-US" sz="1000">
                <a:solidFill>
                  <a:schemeClr val="bg1">
                    <a:lumMod val="75000"/>
                  </a:schemeClr>
                </a:solidFill>
                <a:latin typeface="Yu Gothic UI" panose="020B0500000000000000" pitchFamily="50" charset="-128"/>
              </a:rPr>
              <a:t>INTERNAL</a:t>
            </a:r>
          </a:p>
        </p:txBody>
      </p:sp>
    </p:spTree>
    <p:extLst>
      <p:ext uri="{BB962C8B-B14F-4D97-AF65-F5344CB8AC3E}">
        <p14:creationId xmlns:p14="http://schemas.microsoft.com/office/powerpoint/2010/main" val="4015760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Sidebar Blank - INTERNAL">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0191EF-DD4B-7425-BE0C-15D6619D6F36}"/>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rPr>
              <a:pPr algn="r"/>
              <a:t>‹#›</a:t>
            </a:fld>
            <a:endParaRPr lang="en-US" sz="1000">
              <a:solidFill>
                <a:schemeClr val="bg1">
                  <a:lumMod val="65000"/>
                </a:schemeClr>
              </a:solidFill>
              <a:latin typeface="Yu Gothic UI" panose="020B0500000000000000" pitchFamily="50" charset="-128"/>
            </a:endParaRPr>
          </a:p>
        </p:txBody>
      </p:sp>
      <p:pic>
        <p:nvPicPr>
          <p:cNvPr id="4" name="Picture 3" descr="A blue and white background&#10;&#10;AI-generated content may be incorrect.">
            <a:extLst>
              <a:ext uri="{FF2B5EF4-FFF2-40B4-BE49-F238E27FC236}">
                <a16:creationId xmlns:a16="http://schemas.microsoft.com/office/drawing/2014/main" id="{3CFA1267-2FA0-F577-A99A-9C2295FFD794}"/>
              </a:ext>
            </a:extLst>
          </p:cNvPr>
          <p:cNvPicPr>
            <a:picLocks noChangeAspect="1"/>
          </p:cNvPicPr>
          <p:nvPr userDrawn="1"/>
        </p:nvPicPr>
        <p:blipFill>
          <a:blip r:embed="rId2"/>
          <a:stretch>
            <a:fillRect/>
          </a:stretch>
        </p:blipFill>
        <p:spPr>
          <a:xfrm>
            <a:off x="0" y="0"/>
            <a:ext cx="3651250" cy="6858000"/>
          </a:xfrm>
          <a:prstGeom prst="rect">
            <a:avLst/>
          </a:prstGeom>
        </p:spPr>
      </p:pic>
      <p:sp>
        <p:nvSpPr>
          <p:cNvPr id="8" name="TextBox 7">
            <a:extLst>
              <a:ext uri="{FF2B5EF4-FFF2-40B4-BE49-F238E27FC236}">
                <a16:creationId xmlns:a16="http://schemas.microsoft.com/office/drawing/2014/main" id="{1A094774-5B42-AB2E-C99E-CA928AA11688}"/>
              </a:ext>
            </a:extLst>
          </p:cNvPr>
          <p:cNvSpPr txBox="1"/>
          <p:nvPr userDrawn="1"/>
        </p:nvSpPr>
        <p:spPr>
          <a:xfrm>
            <a:off x="411479" y="6321399"/>
            <a:ext cx="914401" cy="253916"/>
          </a:xfrm>
          <a:prstGeom prst="rect">
            <a:avLst/>
          </a:prstGeom>
          <a:noFill/>
        </p:spPr>
        <p:txBody>
          <a:bodyPr wrap="square" rtlCol="0">
            <a:spAutoFit/>
          </a:bodyPr>
          <a:lstStyle/>
          <a:p>
            <a:r>
              <a:rPr lang="en-US" sz="1000">
                <a:solidFill>
                  <a:schemeClr val="bg1">
                    <a:alpha val="35000"/>
                  </a:schemeClr>
                </a:solidFill>
                <a:latin typeface="Yu Gothic UI" panose="020B0500000000000000" pitchFamily="50" charset="-128"/>
              </a:rPr>
              <a:t>INTERNAL</a:t>
            </a:r>
          </a:p>
        </p:txBody>
      </p:sp>
    </p:spTree>
    <p:extLst>
      <p:ext uri="{BB962C8B-B14F-4D97-AF65-F5344CB8AC3E}">
        <p14:creationId xmlns:p14="http://schemas.microsoft.com/office/powerpoint/2010/main" val="332468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debar with Content - INTERNAL">
    <p:spTree>
      <p:nvGrpSpPr>
        <p:cNvPr id="1" name=""/>
        <p:cNvGrpSpPr/>
        <p:nvPr/>
      </p:nvGrpSpPr>
      <p:grpSpPr>
        <a:xfrm>
          <a:off x="0" y="0"/>
          <a:ext cx="0" cy="0"/>
          <a:chOff x="0" y="0"/>
          <a:chExt cx="0" cy="0"/>
        </a:xfrm>
      </p:grpSpPr>
      <p:pic>
        <p:nvPicPr>
          <p:cNvPr id="4" name="Picture 3" descr="A blue and white background&#10;&#10;AI-generated content may be incorrect.">
            <a:extLst>
              <a:ext uri="{FF2B5EF4-FFF2-40B4-BE49-F238E27FC236}">
                <a16:creationId xmlns:a16="http://schemas.microsoft.com/office/drawing/2014/main" id="{70E43184-27D9-16D0-7DB2-9B95D3A3F2EF}"/>
              </a:ext>
            </a:extLst>
          </p:cNvPr>
          <p:cNvPicPr>
            <a:picLocks noChangeAspect="1"/>
          </p:cNvPicPr>
          <p:nvPr userDrawn="1"/>
        </p:nvPicPr>
        <p:blipFill>
          <a:blip r:embed="rId2"/>
          <a:stretch>
            <a:fillRect/>
          </a:stretch>
        </p:blipFill>
        <p:spPr>
          <a:xfrm>
            <a:off x="0" y="0"/>
            <a:ext cx="3651250" cy="6858000"/>
          </a:xfrm>
          <a:prstGeom prst="rect">
            <a:avLst/>
          </a:prstGeom>
        </p:spPr>
      </p:pic>
      <p:sp>
        <p:nvSpPr>
          <p:cNvPr id="2" name="Title 1">
            <a:extLst>
              <a:ext uri="{FF2B5EF4-FFF2-40B4-BE49-F238E27FC236}">
                <a16:creationId xmlns:a16="http://schemas.microsoft.com/office/drawing/2014/main" id="{B85B201D-26FE-61DF-7772-CB3ECFA0C380}"/>
              </a:ext>
            </a:extLst>
          </p:cNvPr>
          <p:cNvSpPr>
            <a:spLocks noGrp="1"/>
          </p:cNvSpPr>
          <p:nvPr>
            <p:ph type="title"/>
          </p:nvPr>
        </p:nvSpPr>
        <p:spPr>
          <a:xfrm>
            <a:off x="411479" y="546158"/>
            <a:ext cx="2785376" cy="1459851"/>
          </a:xfrm>
          <a:prstGeom prst="rect">
            <a:avLst/>
          </a:prstGeom>
        </p:spPr>
        <p:txBody>
          <a:bodyPr anchor="t">
            <a:noAutofit/>
          </a:bodyPr>
          <a:lstStyle>
            <a:lvl1pPr>
              <a:defRPr sz="3600">
                <a:solidFill>
                  <a:schemeClr val="bg1"/>
                </a:solidFill>
                <a:latin typeface="Yu Gothic UI Semibold" panose="020B0700000000000000" pitchFamily="50" charset="-128"/>
              </a:defRPr>
            </a:lvl1pPr>
          </a:lstStyle>
          <a:p>
            <a:r>
              <a:rPr lang="en-US"/>
              <a:t>Click to edit Master title style</a:t>
            </a:r>
          </a:p>
        </p:txBody>
      </p:sp>
      <p:sp>
        <p:nvSpPr>
          <p:cNvPr id="9" name="Content Placeholder 2">
            <a:extLst>
              <a:ext uri="{FF2B5EF4-FFF2-40B4-BE49-F238E27FC236}">
                <a16:creationId xmlns:a16="http://schemas.microsoft.com/office/drawing/2014/main" id="{EA4EF968-70EC-CE9B-A3C9-ECED69AA7463}"/>
              </a:ext>
            </a:extLst>
          </p:cNvPr>
          <p:cNvSpPr>
            <a:spLocks noGrp="1"/>
          </p:cNvSpPr>
          <p:nvPr>
            <p:ph idx="13"/>
          </p:nvPr>
        </p:nvSpPr>
        <p:spPr>
          <a:xfrm>
            <a:off x="4149029" y="546158"/>
            <a:ext cx="7580375" cy="547187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01E1ED2E-4CC4-214D-9993-9013E2921187}"/>
              </a:ext>
            </a:extLst>
          </p:cNvPr>
          <p:cNvSpPr>
            <a:spLocks noGrp="1"/>
          </p:cNvSpPr>
          <p:nvPr>
            <p:ph type="body" sz="half" idx="2"/>
          </p:nvPr>
        </p:nvSpPr>
        <p:spPr>
          <a:xfrm>
            <a:off x="411480" y="2412002"/>
            <a:ext cx="2785376" cy="3606025"/>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Box 2">
            <a:extLst>
              <a:ext uri="{FF2B5EF4-FFF2-40B4-BE49-F238E27FC236}">
                <a16:creationId xmlns:a16="http://schemas.microsoft.com/office/drawing/2014/main" id="{BCFEEE2A-25A2-2FA1-A41A-D1C2422D395D}"/>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rPr>
              <a:pPr algn="r"/>
              <a:t>‹#›</a:t>
            </a:fld>
            <a:endParaRPr lang="en-US" sz="1000">
              <a:solidFill>
                <a:schemeClr val="bg1">
                  <a:lumMod val="65000"/>
                </a:schemeClr>
              </a:solidFill>
              <a:latin typeface="Yu Gothic UI" panose="020B0500000000000000" pitchFamily="50" charset="-128"/>
            </a:endParaRPr>
          </a:p>
        </p:txBody>
      </p:sp>
      <p:sp>
        <p:nvSpPr>
          <p:cNvPr id="5" name="TextBox 4">
            <a:extLst>
              <a:ext uri="{FF2B5EF4-FFF2-40B4-BE49-F238E27FC236}">
                <a16:creationId xmlns:a16="http://schemas.microsoft.com/office/drawing/2014/main" id="{5457D8FD-EF53-BF85-8DFB-A8638F395D59}"/>
              </a:ext>
            </a:extLst>
          </p:cNvPr>
          <p:cNvSpPr txBox="1"/>
          <p:nvPr userDrawn="1"/>
        </p:nvSpPr>
        <p:spPr>
          <a:xfrm>
            <a:off x="411479" y="6321399"/>
            <a:ext cx="914401" cy="253916"/>
          </a:xfrm>
          <a:prstGeom prst="rect">
            <a:avLst/>
          </a:prstGeom>
          <a:noFill/>
        </p:spPr>
        <p:txBody>
          <a:bodyPr wrap="square" rtlCol="0">
            <a:spAutoFit/>
          </a:bodyPr>
          <a:lstStyle/>
          <a:p>
            <a:r>
              <a:rPr lang="en-US" sz="1000">
                <a:solidFill>
                  <a:schemeClr val="bg1">
                    <a:alpha val="35000"/>
                  </a:schemeClr>
                </a:solidFill>
                <a:latin typeface="Yu Gothic UI" panose="020B0500000000000000" pitchFamily="50" charset="-128"/>
              </a:rPr>
              <a:t>INTERNAL</a:t>
            </a:r>
          </a:p>
        </p:txBody>
      </p:sp>
    </p:spTree>
    <p:extLst>
      <p:ext uri="{BB962C8B-B14F-4D97-AF65-F5344CB8AC3E}">
        <p14:creationId xmlns:p14="http://schemas.microsoft.com/office/powerpoint/2010/main" val="3442061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rk Background Blank - INTER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2343FADF-E624-22F0-F72A-8CD32728A87D}"/>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7" name="Round Single Corner Rectangle 6">
            <a:extLst>
              <a:ext uri="{FF2B5EF4-FFF2-40B4-BE49-F238E27FC236}">
                <a16:creationId xmlns:a16="http://schemas.microsoft.com/office/drawing/2014/main" id="{CF9F3A3F-117F-348D-5F82-64A223446500}"/>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3" name="TextBox 2">
            <a:extLst>
              <a:ext uri="{FF2B5EF4-FFF2-40B4-BE49-F238E27FC236}">
                <a16:creationId xmlns:a16="http://schemas.microsoft.com/office/drawing/2014/main" id="{C1FBBD68-BD95-F135-7109-7B41096B9586}"/>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alpha val="50000"/>
                  </a:schemeClr>
                </a:solidFill>
                <a:latin typeface="Yu Gothic UI" panose="020B0500000000000000" pitchFamily="50" charset="-128"/>
              </a:rPr>
              <a:pPr algn="r"/>
              <a:t>‹#›</a:t>
            </a:fld>
            <a:endParaRPr lang="en-US" sz="1000">
              <a:solidFill>
                <a:schemeClr val="bg1">
                  <a:alpha val="50000"/>
                </a:schemeClr>
              </a:solidFill>
              <a:latin typeface="Yu Gothic UI" panose="020B0500000000000000" pitchFamily="50" charset="-128"/>
            </a:endParaRPr>
          </a:p>
        </p:txBody>
      </p:sp>
      <p:pic>
        <p:nvPicPr>
          <p:cNvPr id="4" name="Graphic 3">
            <a:extLst>
              <a:ext uri="{FF2B5EF4-FFF2-40B4-BE49-F238E27FC236}">
                <a16:creationId xmlns:a16="http://schemas.microsoft.com/office/drawing/2014/main" id="{ABB508E7-9B16-5052-F063-DA79D610CB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1479" y="6464808"/>
            <a:ext cx="914400" cy="267629"/>
          </a:xfrm>
          <a:prstGeom prst="rect">
            <a:avLst/>
          </a:prstGeom>
        </p:spPr>
      </p:pic>
      <p:sp>
        <p:nvSpPr>
          <p:cNvPr id="2" name="TextBox 1">
            <a:extLst>
              <a:ext uri="{FF2B5EF4-FFF2-40B4-BE49-F238E27FC236}">
                <a16:creationId xmlns:a16="http://schemas.microsoft.com/office/drawing/2014/main" id="{DEA7E40C-AC41-76C6-A75D-35DE50430CB0}"/>
              </a:ext>
            </a:extLst>
          </p:cNvPr>
          <p:cNvSpPr txBox="1"/>
          <p:nvPr userDrawn="1"/>
        </p:nvSpPr>
        <p:spPr>
          <a:xfrm>
            <a:off x="1455031" y="6464808"/>
            <a:ext cx="914401" cy="253916"/>
          </a:xfrm>
          <a:prstGeom prst="rect">
            <a:avLst/>
          </a:prstGeom>
          <a:noFill/>
        </p:spPr>
        <p:txBody>
          <a:bodyPr wrap="square" rtlCol="0">
            <a:spAutoFit/>
          </a:bodyPr>
          <a:lstStyle/>
          <a:p>
            <a:r>
              <a:rPr lang="en-US" sz="1000">
                <a:solidFill>
                  <a:schemeClr val="bg1">
                    <a:alpha val="35000"/>
                  </a:schemeClr>
                </a:solidFill>
                <a:latin typeface="Yu Gothic UI" panose="020B0500000000000000" pitchFamily="50" charset="-128"/>
              </a:rPr>
              <a:t>INTERNAL</a:t>
            </a:r>
          </a:p>
        </p:txBody>
      </p:sp>
    </p:spTree>
    <p:extLst>
      <p:ext uri="{BB962C8B-B14F-4D97-AF65-F5344CB8AC3E}">
        <p14:creationId xmlns:p14="http://schemas.microsoft.com/office/powerpoint/2010/main" val="1999811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 Background Blank 2 - INTER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2343FADF-E624-22F0-F72A-8CD32728A87D}"/>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7" name="Round Single Corner Rectangle 6">
            <a:extLst>
              <a:ext uri="{FF2B5EF4-FFF2-40B4-BE49-F238E27FC236}">
                <a16:creationId xmlns:a16="http://schemas.microsoft.com/office/drawing/2014/main" id="{CF9F3A3F-117F-348D-5F82-64A223446500}"/>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2" name="TextBox 1">
            <a:extLst>
              <a:ext uri="{FF2B5EF4-FFF2-40B4-BE49-F238E27FC236}">
                <a16:creationId xmlns:a16="http://schemas.microsoft.com/office/drawing/2014/main" id="{E4890CE7-6ECC-B4F6-232C-6BA20FABB57F}"/>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alpha val="50000"/>
                  </a:schemeClr>
                </a:solidFill>
                <a:latin typeface="Yu Gothic UI" panose="020B0500000000000000" pitchFamily="50" charset="-128"/>
              </a:rPr>
              <a:pPr algn="r"/>
              <a:t>‹#›</a:t>
            </a:fld>
            <a:endParaRPr lang="en-US" sz="1000">
              <a:solidFill>
                <a:schemeClr val="bg1">
                  <a:alpha val="50000"/>
                </a:schemeClr>
              </a:solidFill>
              <a:latin typeface="Yu Gothic UI" panose="020B0500000000000000" pitchFamily="50" charset="-128"/>
            </a:endParaRPr>
          </a:p>
        </p:txBody>
      </p:sp>
      <p:pic>
        <p:nvPicPr>
          <p:cNvPr id="5" name="Graphic 4">
            <a:extLst>
              <a:ext uri="{FF2B5EF4-FFF2-40B4-BE49-F238E27FC236}">
                <a16:creationId xmlns:a16="http://schemas.microsoft.com/office/drawing/2014/main" id="{2DD511CD-7DC6-0F72-CFB5-B4556B9E0E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1479" y="6464808"/>
            <a:ext cx="914400" cy="267629"/>
          </a:xfrm>
          <a:prstGeom prst="rect">
            <a:avLst/>
          </a:prstGeom>
        </p:spPr>
      </p:pic>
      <p:sp>
        <p:nvSpPr>
          <p:cNvPr id="3" name="TextBox 2">
            <a:extLst>
              <a:ext uri="{FF2B5EF4-FFF2-40B4-BE49-F238E27FC236}">
                <a16:creationId xmlns:a16="http://schemas.microsoft.com/office/drawing/2014/main" id="{FAC0A0BD-20A3-A3A3-EE98-34E54610A157}"/>
              </a:ext>
            </a:extLst>
          </p:cNvPr>
          <p:cNvSpPr txBox="1"/>
          <p:nvPr userDrawn="1"/>
        </p:nvSpPr>
        <p:spPr>
          <a:xfrm>
            <a:off x="1455031" y="6464808"/>
            <a:ext cx="914401" cy="253916"/>
          </a:xfrm>
          <a:prstGeom prst="rect">
            <a:avLst/>
          </a:prstGeom>
          <a:noFill/>
        </p:spPr>
        <p:txBody>
          <a:bodyPr wrap="square" rtlCol="0">
            <a:spAutoFit/>
          </a:bodyPr>
          <a:lstStyle/>
          <a:p>
            <a:r>
              <a:rPr lang="en-US" sz="1000">
                <a:solidFill>
                  <a:schemeClr val="bg1">
                    <a:alpha val="35000"/>
                  </a:schemeClr>
                </a:solidFill>
                <a:latin typeface="Yu Gothic UI" panose="020B0500000000000000" pitchFamily="50" charset="-128"/>
              </a:rPr>
              <a:t>INTERNAL</a:t>
            </a:r>
          </a:p>
        </p:txBody>
      </p:sp>
    </p:spTree>
    <p:extLst>
      <p:ext uri="{BB962C8B-B14F-4D97-AF65-F5344CB8AC3E}">
        <p14:creationId xmlns:p14="http://schemas.microsoft.com/office/powerpoint/2010/main" val="1413636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 Background - Title - INTER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2343FADF-E624-22F0-F72A-8CD32728A87D}"/>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7" name="Round Single Corner Rectangle 6">
            <a:extLst>
              <a:ext uri="{FF2B5EF4-FFF2-40B4-BE49-F238E27FC236}">
                <a16:creationId xmlns:a16="http://schemas.microsoft.com/office/drawing/2014/main" id="{CF9F3A3F-117F-348D-5F82-64A223446500}"/>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2" name="Title 1">
            <a:extLst>
              <a:ext uri="{FF2B5EF4-FFF2-40B4-BE49-F238E27FC236}">
                <a16:creationId xmlns:a16="http://schemas.microsoft.com/office/drawing/2014/main" id="{0B1F3074-BEA2-EE52-460B-5F51786898F6}"/>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bg1"/>
                </a:solidFill>
                <a:latin typeface="Yu Gothic UI Semibold" panose="020B0700000000000000" pitchFamily="50" charset="-128"/>
              </a:defRPr>
            </a:lvl1pPr>
          </a:lstStyle>
          <a:p>
            <a:r>
              <a:rPr lang="en-US"/>
              <a:t>Click to edit Master title style</a:t>
            </a:r>
          </a:p>
        </p:txBody>
      </p:sp>
      <p:sp>
        <p:nvSpPr>
          <p:cNvPr id="3" name="TextBox 2">
            <a:extLst>
              <a:ext uri="{FF2B5EF4-FFF2-40B4-BE49-F238E27FC236}">
                <a16:creationId xmlns:a16="http://schemas.microsoft.com/office/drawing/2014/main" id="{45F8C9EE-F400-0176-B1C5-BC876AFE813C}"/>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alpha val="50000"/>
                  </a:schemeClr>
                </a:solidFill>
                <a:latin typeface="Yu Gothic UI" panose="020B0500000000000000" pitchFamily="50" charset="-128"/>
              </a:rPr>
              <a:pPr algn="r"/>
              <a:t>‹#›</a:t>
            </a:fld>
            <a:endParaRPr lang="en-US" sz="1000">
              <a:solidFill>
                <a:schemeClr val="bg1">
                  <a:alpha val="50000"/>
                </a:schemeClr>
              </a:solidFill>
              <a:latin typeface="Yu Gothic UI" panose="020B0500000000000000" pitchFamily="50" charset="-128"/>
            </a:endParaRPr>
          </a:p>
        </p:txBody>
      </p:sp>
      <p:pic>
        <p:nvPicPr>
          <p:cNvPr id="4" name="Graphic 3">
            <a:extLst>
              <a:ext uri="{FF2B5EF4-FFF2-40B4-BE49-F238E27FC236}">
                <a16:creationId xmlns:a16="http://schemas.microsoft.com/office/drawing/2014/main" id="{6B700703-C576-1C08-BC38-F6B57956E7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1479" y="6464808"/>
            <a:ext cx="914400" cy="267629"/>
          </a:xfrm>
          <a:prstGeom prst="rect">
            <a:avLst/>
          </a:prstGeom>
        </p:spPr>
      </p:pic>
      <p:sp>
        <p:nvSpPr>
          <p:cNvPr id="5" name="TextBox 4">
            <a:extLst>
              <a:ext uri="{FF2B5EF4-FFF2-40B4-BE49-F238E27FC236}">
                <a16:creationId xmlns:a16="http://schemas.microsoft.com/office/drawing/2014/main" id="{91248D64-7098-4566-4702-2FF3E96FE310}"/>
              </a:ext>
            </a:extLst>
          </p:cNvPr>
          <p:cNvSpPr txBox="1"/>
          <p:nvPr userDrawn="1"/>
        </p:nvSpPr>
        <p:spPr>
          <a:xfrm>
            <a:off x="1455031" y="6464808"/>
            <a:ext cx="914401" cy="253916"/>
          </a:xfrm>
          <a:prstGeom prst="rect">
            <a:avLst/>
          </a:prstGeom>
          <a:noFill/>
        </p:spPr>
        <p:txBody>
          <a:bodyPr wrap="square" rtlCol="0">
            <a:spAutoFit/>
          </a:bodyPr>
          <a:lstStyle/>
          <a:p>
            <a:r>
              <a:rPr lang="en-US" sz="1000">
                <a:solidFill>
                  <a:schemeClr val="bg1">
                    <a:alpha val="35000"/>
                  </a:schemeClr>
                </a:solidFill>
                <a:latin typeface="Yu Gothic UI" panose="020B0500000000000000" pitchFamily="50" charset="-128"/>
              </a:rPr>
              <a:t>INTERNAL</a:t>
            </a:r>
          </a:p>
        </p:txBody>
      </p:sp>
    </p:spTree>
    <p:extLst>
      <p:ext uri="{BB962C8B-B14F-4D97-AF65-F5344CB8AC3E}">
        <p14:creationId xmlns:p14="http://schemas.microsoft.com/office/powerpoint/2010/main" val="2151848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 Background - Title and Subtitle - INTER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2343FADF-E624-22F0-F72A-8CD32728A87D}"/>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7" name="Round Single Corner Rectangle 6">
            <a:extLst>
              <a:ext uri="{FF2B5EF4-FFF2-40B4-BE49-F238E27FC236}">
                <a16:creationId xmlns:a16="http://schemas.microsoft.com/office/drawing/2014/main" id="{CF9F3A3F-117F-348D-5F82-64A223446500}"/>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2" name="Title 1">
            <a:extLst>
              <a:ext uri="{FF2B5EF4-FFF2-40B4-BE49-F238E27FC236}">
                <a16:creationId xmlns:a16="http://schemas.microsoft.com/office/drawing/2014/main" id="{0B1F3074-BEA2-EE52-460B-5F51786898F6}"/>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bg1"/>
                </a:solidFill>
                <a:latin typeface="Yu Gothic UI Semibold" panose="020B0700000000000000" pitchFamily="50" charset="-128"/>
              </a:defRPr>
            </a:lvl1pPr>
          </a:lstStyle>
          <a:p>
            <a:r>
              <a:rPr lang="en-US"/>
              <a:t>Click to edit Master title style</a:t>
            </a:r>
          </a:p>
        </p:txBody>
      </p:sp>
      <p:sp>
        <p:nvSpPr>
          <p:cNvPr id="3" name="TextBox 2">
            <a:extLst>
              <a:ext uri="{FF2B5EF4-FFF2-40B4-BE49-F238E27FC236}">
                <a16:creationId xmlns:a16="http://schemas.microsoft.com/office/drawing/2014/main" id="{45F8C9EE-F400-0176-B1C5-BC876AFE813C}"/>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alpha val="50000"/>
                  </a:schemeClr>
                </a:solidFill>
                <a:latin typeface="Yu Gothic UI" panose="020B0500000000000000" pitchFamily="50" charset="-128"/>
              </a:rPr>
              <a:pPr algn="r"/>
              <a:t>‹#›</a:t>
            </a:fld>
            <a:endParaRPr lang="en-US" sz="1000">
              <a:solidFill>
                <a:schemeClr val="bg1">
                  <a:alpha val="50000"/>
                </a:schemeClr>
              </a:solidFill>
              <a:latin typeface="Yu Gothic UI" panose="020B0500000000000000" pitchFamily="50" charset="-128"/>
            </a:endParaRPr>
          </a:p>
        </p:txBody>
      </p:sp>
      <p:pic>
        <p:nvPicPr>
          <p:cNvPr id="4" name="Graphic 3">
            <a:extLst>
              <a:ext uri="{FF2B5EF4-FFF2-40B4-BE49-F238E27FC236}">
                <a16:creationId xmlns:a16="http://schemas.microsoft.com/office/drawing/2014/main" id="{6B700703-C576-1C08-BC38-F6B57956E7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1479" y="6464808"/>
            <a:ext cx="914400" cy="267629"/>
          </a:xfrm>
          <a:prstGeom prst="rect">
            <a:avLst/>
          </a:prstGeom>
        </p:spPr>
      </p:pic>
      <p:sp>
        <p:nvSpPr>
          <p:cNvPr id="5" name="TextBox 4">
            <a:extLst>
              <a:ext uri="{FF2B5EF4-FFF2-40B4-BE49-F238E27FC236}">
                <a16:creationId xmlns:a16="http://schemas.microsoft.com/office/drawing/2014/main" id="{91248D64-7098-4566-4702-2FF3E96FE310}"/>
              </a:ext>
            </a:extLst>
          </p:cNvPr>
          <p:cNvSpPr txBox="1"/>
          <p:nvPr userDrawn="1"/>
        </p:nvSpPr>
        <p:spPr>
          <a:xfrm>
            <a:off x="1455031" y="6464808"/>
            <a:ext cx="914401" cy="253916"/>
          </a:xfrm>
          <a:prstGeom prst="rect">
            <a:avLst/>
          </a:prstGeom>
          <a:noFill/>
        </p:spPr>
        <p:txBody>
          <a:bodyPr wrap="square" rtlCol="0">
            <a:spAutoFit/>
          </a:bodyPr>
          <a:lstStyle/>
          <a:p>
            <a:r>
              <a:rPr lang="en-US" sz="1000">
                <a:solidFill>
                  <a:schemeClr val="bg1">
                    <a:alpha val="35000"/>
                  </a:schemeClr>
                </a:solidFill>
                <a:latin typeface="Yu Gothic UI" panose="020B0500000000000000" pitchFamily="50" charset="-128"/>
              </a:rPr>
              <a:t>INTERNAL</a:t>
            </a:r>
          </a:p>
        </p:txBody>
      </p:sp>
      <p:sp>
        <p:nvSpPr>
          <p:cNvPr id="10" name="Text Placeholder 13">
            <a:extLst>
              <a:ext uri="{FF2B5EF4-FFF2-40B4-BE49-F238E27FC236}">
                <a16:creationId xmlns:a16="http://schemas.microsoft.com/office/drawing/2014/main" id="{9C114231-ED4E-2591-DE6D-998962272E5C}"/>
              </a:ext>
            </a:extLst>
          </p:cNvPr>
          <p:cNvSpPr>
            <a:spLocks noGrp="1"/>
          </p:cNvSpPr>
          <p:nvPr>
            <p:ph type="body" sz="quarter" idx="10" hasCustomPrompt="1"/>
          </p:nvPr>
        </p:nvSpPr>
        <p:spPr>
          <a:xfrm>
            <a:off x="411476" y="1110417"/>
            <a:ext cx="11393424" cy="400110"/>
          </a:xfrm>
        </p:spPr>
        <p:txBody>
          <a:bodyPr/>
          <a:lstStyle>
            <a:lvl1pPr marL="0" indent="0">
              <a:buNone/>
              <a:defRPr sz="2000">
                <a:solidFill>
                  <a:schemeClr val="bg1"/>
                </a:solidFill>
              </a:defRPr>
            </a:lvl1pPr>
          </a:lstStyle>
          <a:p>
            <a:pPr lvl="0"/>
            <a:r>
              <a:rPr lang="en-US"/>
              <a:t>Click to edit subtitle text</a:t>
            </a:r>
          </a:p>
        </p:txBody>
      </p:sp>
    </p:spTree>
    <p:extLst>
      <p:ext uri="{BB962C8B-B14F-4D97-AF65-F5344CB8AC3E}">
        <p14:creationId xmlns:p14="http://schemas.microsoft.com/office/powerpoint/2010/main" val="2418691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 INTER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1D681-6055-30FA-20EC-50E5F79DC74B}"/>
              </a:ext>
            </a:extLst>
          </p:cNvPr>
          <p:cNvSpPr>
            <a:spLocks noGrp="1"/>
          </p:cNvSpPr>
          <p:nvPr>
            <p:ph type="title"/>
          </p:nvPr>
        </p:nvSpPr>
        <p:spPr>
          <a:xfrm>
            <a:off x="548640" y="1709738"/>
            <a:ext cx="10972800" cy="2615184"/>
          </a:xfrm>
          <a:prstGeom prst="rect">
            <a:avLst/>
          </a:prstGeom>
        </p:spPr>
        <p:txBody>
          <a:bodyPr anchor="b">
            <a:noAutofit/>
          </a:bodyPr>
          <a:lstStyle>
            <a:lvl1pPr>
              <a:defRPr sz="6600">
                <a:solidFill>
                  <a:schemeClr val="bg1"/>
                </a:solidFill>
                <a:latin typeface="Yu Gothic UI Semibold" panose="020B0700000000000000" pitchFamily="50" charset="-128"/>
                <a:ea typeface="Yu Gothic UI" panose="020B0500000000000000" pitchFamily="50" charset="-128"/>
              </a:defRPr>
            </a:lvl1pPr>
          </a:lstStyle>
          <a:p>
            <a:r>
              <a:rPr lang="en-US"/>
              <a:t>Click to edit Master title style</a:t>
            </a:r>
          </a:p>
        </p:txBody>
      </p:sp>
      <p:sp>
        <p:nvSpPr>
          <p:cNvPr id="3" name="Text Placeholder 2">
            <a:extLst>
              <a:ext uri="{FF2B5EF4-FFF2-40B4-BE49-F238E27FC236}">
                <a16:creationId xmlns:a16="http://schemas.microsoft.com/office/drawing/2014/main" id="{876284C8-BD6A-7509-955F-4399117E549A}"/>
              </a:ext>
            </a:extLst>
          </p:cNvPr>
          <p:cNvSpPr>
            <a:spLocks noGrp="1"/>
          </p:cNvSpPr>
          <p:nvPr>
            <p:ph type="body" idx="1"/>
          </p:nvPr>
        </p:nvSpPr>
        <p:spPr>
          <a:xfrm>
            <a:off x="548640" y="4496560"/>
            <a:ext cx="10972800" cy="1131608"/>
          </a:xfrm>
        </p:spPr>
        <p:txBody>
          <a:bodyPr/>
          <a:lstStyle>
            <a:lvl1pPr marL="0" indent="0">
              <a:buNone/>
              <a:defRPr sz="2400">
                <a:solidFill>
                  <a:schemeClr val="bg1"/>
                </a:solidFill>
                <a:latin typeface="Yu Gothic UI" panose="020B0500000000000000" pitchFamily="50" charset="-128"/>
                <a:ea typeface="Yu Gothic UI" panose="020B0500000000000000" pitchFamily="50" charset="-128"/>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Round Single Corner Rectangle 3">
            <a:extLst>
              <a:ext uri="{FF2B5EF4-FFF2-40B4-BE49-F238E27FC236}">
                <a16:creationId xmlns:a16="http://schemas.microsoft.com/office/drawing/2014/main" id="{1075ED4C-0ED7-0FDF-6ED5-E087ADBA28B3}"/>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5" name="Round Single Corner Rectangle 4">
            <a:extLst>
              <a:ext uri="{FF2B5EF4-FFF2-40B4-BE49-F238E27FC236}">
                <a16:creationId xmlns:a16="http://schemas.microsoft.com/office/drawing/2014/main" id="{C1E491A7-C238-E132-C32C-00436FC160EF}"/>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6" name="TextBox 5">
            <a:extLst>
              <a:ext uri="{FF2B5EF4-FFF2-40B4-BE49-F238E27FC236}">
                <a16:creationId xmlns:a16="http://schemas.microsoft.com/office/drawing/2014/main" id="{E7021F2B-E387-D8F0-376D-46C843E96AB0}"/>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alpha val="50000"/>
                  </a:schemeClr>
                </a:solidFill>
                <a:latin typeface="Yu Gothic UI" panose="020B0500000000000000" pitchFamily="50" charset="-128"/>
              </a:rPr>
              <a:pPr algn="r"/>
              <a:t>‹#›</a:t>
            </a:fld>
            <a:endParaRPr lang="en-US" sz="1000">
              <a:solidFill>
                <a:schemeClr val="bg1">
                  <a:alpha val="50000"/>
                </a:schemeClr>
              </a:solidFill>
              <a:latin typeface="Yu Gothic UI" panose="020B0500000000000000" pitchFamily="50" charset="-128"/>
            </a:endParaRPr>
          </a:p>
        </p:txBody>
      </p:sp>
      <p:pic>
        <p:nvPicPr>
          <p:cNvPr id="9" name="Graphic 8">
            <a:extLst>
              <a:ext uri="{FF2B5EF4-FFF2-40B4-BE49-F238E27FC236}">
                <a16:creationId xmlns:a16="http://schemas.microsoft.com/office/drawing/2014/main" id="{19EEE872-1314-BA1E-58EE-4C14CC16BDB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9496" y="5998612"/>
            <a:ext cx="1280160" cy="374681"/>
          </a:xfrm>
          <a:prstGeom prst="rect">
            <a:avLst/>
          </a:prstGeom>
        </p:spPr>
      </p:pic>
      <p:sp>
        <p:nvSpPr>
          <p:cNvPr id="7" name="TextBox 6">
            <a:extLst>
              <a:ext uri="{FF2B5EF4-FFF2-40B4-BE49-F238E27FC236}">
                <a16:creationId xmlns:a16="http://schemas.microsoft.com/office/drawing/2014/main" id="{7FA401D7-74B8-189F-AAD0-7EAC1F6CFDC6}"/>
              </a:ext>
            </a:extLst>
          </p:cNvPr>
          <p:cNvSpPr txBox="1"/>
          <p:nvPr userDrawn="1"/>
        </p:nvSpPr>
        <p:spPr>
          <a:xfrm>
            <a:off x="958653" y="6321399"/>
            <a:ext cx="914401" cy="253916"/>
          </a:xfrm>
          <a:prstGeom prst="rect">
            <a:avLst/>
          </a:prstGeom>
          <a:noFill/>
        </p:spPr>
        <p:txBody>
          <a:bodyPr wrap="square" rtlCol="0">
            <a:spAutoFit/>
          </a:bodyPr>
          <a:lstStyle/>
          <a:p>
            <a:r>
              <a:rPr lang="en-US" sz="1000">
                <a:solidFill>
                  <a:schemeClr val="bg1">
                    <a:alpha val="35000"/>
                  </a:schemeClr>
                </a:solidFill>
                <a:latin typeface="Yu Gothic UI" panose="020B0500000000000000" pitchFamily="50" charset="-128"/>
              </a:rPr>
              <a:t>INTERNAL</a:t>
            </a:r>
          </a:p>
        </p:txBody>
      </p:sp>
    </p:spTree>
    <p:extLst>
      <p:ext uri="{BB962C8B-B14F-4D97-AF65-F5344CB8AC3E}">
        <p14:creationId xmlns:p14="http://schemas.microsoft.com/office/powerpoint/2010/main" val="1456948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 Light Background - INTER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1D681-6055-30FA-20EC-50E5F79DC74B}"/>
              </a:ext>
            </a:extLst>
          </p:cNvPr>
          <p:cNvSpPr>
            <a:spLocks noGrp="1"/>
          </p:cNvSpPr>
          <p:nvPr>
            <p:ph type="title"/>
          </p:nvPr>
        </p:nvSpPr>
        <p:spPr>
          <a:xfrm>
            <a:off x="548640" y="1709739"/>
            <a:ext cx="10972800" cy="2613025"/>
          </a:xfrm>
          <a:prstGeom prst="rect">
            <a:avLst/>
          </a:prstGeom>
        </p:spPr>
        <p:txBody>
          <a:bodyPr anchor="b">
            <a:noAutofit/>
          </a:bodyPr>
          <a:lstStyle>
            <a:lvl1pPr>
              <a:defRPr sz="6600">
                <a:solidFill>
                  <a:schemeClr val="accent1"/>
                </a:solidFill>
                <a:latin typeface="Yu Gothic UI Semibold" panose="020B0700000000000000" pitchFamily="50" charset="-128"/>
                <a:ea typeface="Roboto Condensed Light"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876284C8-BD6A-7509-955F-4399117E549A}"/>
              </a:ext>
            </a:extLst>
          </p:cNvPr>
          <p:cNvSpPr>
            <a:spLocks noGrp="1"/>
          </p:cNvSpPr>
          <p:nvPr>
            <p:ph type="body" idx="1"/>
          </p:nvPr>
        </p:nvSpPr>
        <p:spPr>
          <a:xfrm>
            <a:off x="548640" y="4496560"/>
            <a:ext cx="10972800" cy="1131608"/>
          </a:xfrm>
        </p:spPr>
        <p:txBody>
          <a:bodyPr/>
          <a:lstStyle>
            <a:lvl1pPr marL="0" indent="0">
              <a:buNone/>
              <a:defRPr sz="2400">
                <a:solidFill>
                  <a:schemeClr val="bg2"/>
                </a:solidFill>
                <a:latin typeface="Yu Gothic UI" panose="020B0500000000000000" pitchFamily="50" charset="-128"/>
                <a:ea typeface="Yu Gothic UI" panose="020B0500000000000000" pitchFamily="50" charset="-128"/>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Round Single Corner Rectangle 3">
            <a:extLst>
              <a:ext uri="{FF2B5EF4-FFF2-40B4-BE49-F238E27FC236}">
                <a16:creationId xmlns:a16="http://schemas.microsoft.com/office/drawing/2014/main" id="{CF35F9A8-21D4-C26D-9E3E-C6B60E2AE29A}"/>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5" name="Round Single Corner Rectangle 4">
            <a:extLst>
              <a:ext uri="{FF2B5EF4-FFF2-40B4-BE49-F238E27FC236}">
                <a16:creationId xmlns:a16="http://schemas.microsoft.com/office/drawing/2014/main" id="{2A70E3AF-3D96-49A0-F0F3-997A0F8F64A2}"/>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7" name="TextBox 6">
            <a:extLst>
              <a:ext uri="{FF2B5EF4-FFF2-40B4-BE49-F238E27FC236}">
                <a16:creationId xmlns:a16="http://schemas.microsoft.com/office/drawing/2014/main" id="{03342652-8EA4-70C8-908A-379CA2C59AA0}"/>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rPr>
              <a:pPr algn="r"/>
              <a:t>‹#›</a:t>
            </a:fld>
            <a:endParaRPr lang="en-US" sz="1000">
              <a:solidFill>
                <a:schemeClr val="bg1">
                  <a:lumMod val="65000"/>
                </a:schemeClr>
              </a:solidFill>
              <a:latin typeface="Yu Gothic UI" panose="020B0500000000000000" pitchFamily="50" charset="-128"/>
            </a:endParaRPr>
          </a:p>
        </p:txBody>
      </p:sp>
      <p:pic>
        <p:nvPicPr>
          <p:cNvPr id="8" name="Graphic 7">
            <a:extLst>
              <a:ext uri="{FF2B5EF4-FFF2-40B4-BE49-F238E27FC236}">
                <a16:creationId xmlns:a16="http://schemas.microsoft.com/office/drawing/2014/main" id="{B4590FA3-C50A-D55A-047D-3AD9AC7D917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9496" y="5998612"/>
            <a:ext cx="1280160" cy="374681"/>
          </a:xfrm>
          <a:prstGeom prst="rect">
            <a:avLst/>
          </a:prstGeom>
        </p:spPr>
      </p:pic>
      <p:sp>
        <p:nvSpPr>
          <p:cNvPr id="6" name="TextBox 5">
            <a:extLst>
              <a:ext uri="{FF2B5EF4-FFF2-40B4-BE49-F238E27FC236}">
                <a16:creationId xmlns:a16="http://schemas.microsoft.com/office/drawing/2014/main" id="{DF2605CD-21AF-22EA-228C-E5B8F6225E6B}"/>
              </a:ext>
            </a:extLst>
          </p:cNvPr>
          <p:cNvSpPr txBox="1"/>
          <p:nvPr userDrawn="1"/>
        </p:nvSpPr>
        <p:spPr>
          <a:xfrm>
            <a:off x="958653" y="6321399"/>
            <a:ext cx="914401" cy="253916"/>
          </a:xfrm>
          <a:prstGeom prst="rect">
            <a:avLst/>
          </a:prstGeom>
          <a:noFill/>
        </p:spPr>
        <p:txBody>
          <a:bodyPr wrap="square" rtlCol="0">
            <a:spAutoFit/>
          </a:bodyPr>
          <a:lstStyle/>
          <a:p>
            <a:r>
              <a:rPr lang="en-US" sz="1000">
                <a:solidFill>
                  <a:schemeClr val="bg1">
                    <a:lumMod val="75000"/>
                  </a:schemeClr>
                </a:solidFill>
                <a:latin typeface="Yu Gothic UI" panose="020B0500000000000000" pitchFamily="50" charset="-128"/>
              </a:rPr>
              <a:t>INTERNAL</a:t>
            </a:r>
          </a:p>
        </p:txBody>
      </p:sp>
    </p:spTree>
    <p:extLst>
      <p:ext uri="{BB962C8B-B14F-4D97-AF65-F5344CB8AC3E}">
        <p14:creationId xmlns:p14="http://schemas.microsoft.com/office/powerpoint/2010/main" val="1900584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 PUBLIC">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1435C5-D062-7E0C-5083-326E5925A575}"/>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accent1"/>
                </a:solidFill>
                <a:latin typeface="Yu Gothic UI Semibold" panose="020B0700000000000000" pitchFamily="50" charset="-128"/>
              </a:defRPr>
            </a:lvl1pPr>
          </a:lstStyle>
          <a:p>
            <a:r>
              <a:rPr lang="ja-JP" altLang="en-US"/>
              <a:t>マスター タイトルの書式設定</a:t>
            </a:r>
            <a:endParaRPr lang="en-US"/>
          </a:p>
        </p:txBody>
      </p:sp>
      <p:sp>
        <p:nvSpPr>
          <p:cNvPr id="5" name="Round Single Corner Rectangle 4">
            <a:extLst>
              <a:ext uri="{FF2B5EF4-FFF2-40B4-BE49-F238E27FC236}">
                <a16:creationId xmlns:a16="http://schemas.microsoft.com/office/drawing/2014/main" id="{DC0F86FE-ED8A-B786-C577-159BB0EFAA24}"/>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a typeface="Yu Gothic UI" panose="020B0500000000000000" pitchFamily="50" charset="-128"/>
            </a:endParaRPr>
          </a:p>
        </p:txBody>
      </p:sp>
      <p:sp>
        <p:nvSpPr>
          <p:cNvPr id="2" name="Round Single Corner Rectangle 1">
            <a:extLst>
              <a:ext uri="{FF2B5EF4-FFF2-40B4-BE49-F238E27FC236}">
                <a16:creationId xmlns:a16="http://schemas.microsoft.com/office/drawing/2014/main" id="{E80978B6-7CF2-2036-E747-3965FC12538F}"/>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4" name="TextBox 3">
            <a:extLst>
              <a:ext uri="{FF2B5EF4-FFF2-40B4-BE49-F238E27FC236}">
                <a16:creationId xmlns:a16="http://schemas.microsoft.com/office/drawing/2014/main" id="{659A965D-9F58-4E9C-327A-5A18BE5E37D7}"/>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ea typeface="Yu Gothic UI" panose="020B0500000000000000" pitchFamily="50" charset="-128"/>
              </a:rPr>
              <a:pPr algn="r"/>
              <a:t>‹#›</a:t>
            </a:fld>
            <a:endParaRPr lang="en-US" sz="1000">
              <a:solidFill>
                <a:schemeClr val="bg1">
                  <a:lumMod val="65000"/>
                </a:schemeClr>
              </a:solidFill>
              <a:latin typeface="Yu Gothic UI" panose="020B0500000000000000" pitchFamily="50" charset="-128"/>
              <a:ea typeface="Yu Gothic UI" panose="020B0500000000000000" pitchFamily="50" charset="-128"/>
            </a:endParaRPr>
          </a:p>
        </p:txBody>
      </p:sp>
      <p:pic>
        <p:nvPicPr>
          <p:cNvPr id="10" name="Graphic 9">
            <a:extLst>
              <a:ext uri="{FF2B5EF4-FFF2-40B4-BE49-F238E27FC236}">
                <a16:creationId xmlns:a16="http://schemas.microsoft.com/office/drawing/2014/main" id="{6BE20A49-64C4-9FEA-3BDB-A7A0F11622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79" y="6464808"/>
            <a:ext cx="914400" cy="267629"/>
          </a:xfrm>
          <a:prstGeom prst="rect">
            <a:avLst/>
          </a:prstGeom>
        </p:spPr>
      </p:pic>
    </p:spTree>
    <p:extLst>
      <p:ext uri="{BB962C8B-B14F-4D97-AF65-F5344CB8AC3E}">
        <p14:creationId xmlns:p14="http://schemas.microsoft.com/office/powerpoint/2010/main" val="30101379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Title Slide - INTER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EB06365-02F7-2AF1-8AE4-800356864B3F}"/>
              </a:ext>
            </a:extLst>
          </p:cNvPr>
          <p:cNvSpPr txBox="1"/>
          <p:nvPr userDrawn="1"/>
        </p:nvSpPr>
        <p:spPr>
          <a:xfrm>
            <a:off x="3590259" y="5438625"/>
            <a:ext cx="5011479" cy="461665"/>
          </a:xfrm>
          <a:prstGeom prst="rect">
            <a:avLst/>
          </a:prstGeom>
          <a:noFill/>
        </p:spPr>
        <p:txBody>
          <a:bodyPr wrap="square" rtlCol="0">
            <a:spAutoFit/>
          </a:bodyPr>
          <a:lstStyle/>
          <a:p>
            <a:pPr algn="ctr"/>
            <a:r>
              <a:rPr lang="en-US" sz="2400">
                <a:solidFill>
                  <a:schemeClr val="bg1"/>
                </a:solidFill>
                <a:latin typeface="Yu Gothic UI" panose="020B0500000000000000" pitchFamily="50" charset="-128"/>
                <a:ea typeface="Yu Gothic UI" panose="020B0500000000000000" pitchFamily="50" charset="-128"/>
              </a:rPr>
              <a:t>www.digicert.com</a:t>
            </a:r>
          </a:p>
        </p:txBody>
      </p:sp>
      <p:sp>
        <p:nvSpPr>
          <p:cNvPr id="3" name="Round Single Corner Rectangle 2">
            <a:extLst>
              <a:ext uri="{FF2B5EF4-FFF2-40B4-BE49-F238E27FC236}">
                <a16:creationId xmlns:a16="http://schemas.microsoft.com/office/drawing/2014/main" id="{2CB8DC65-DB28-4300-7D9E-565EBB342B51}"/>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4" name="Round Single Corner Rectangle 3">
            <a:extLst>
              <a:ext uri="{FF2B5EF4-FFF2-40B4-BE49-F238E27FC236}">
                <a16:creationId xmlns:a16="http://schemas.microsoft.com/office/drawing/2014/main" id="{578EA667-6051-5CE6-8DF2-8DDC604DEA62}"/>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5" name="TextBox 4">
            <a:extLst>
              <a:ext uri="{FF2B5EF4-FFF2-40B4-BE49-F238E27FC236}">
                <a16:creationId xmlns:a16="http://schemas.microsoft.com/office/drawing/2014/main" id="{9C28E034-2102-0266-2242-CD92CBF9B131}"/>
              </a:ext>
            </a:extLst>
          </p:cNvPr>
          <p:cNvSpPr txBox="1"/>
          <p:nvPr userDrawn="1"/>
        </p:nvSpPr>
        <p:spPr>
          <a:xfrm>
            <a:off x="3473958" y="6080760"/>
            <a:ext cx="5244084" cy="246221"/>
          </a:xfrm>
          <a:prstGeom prst="rect">
            <a:avLst/>
          </a:prstGeom>
          <a:noFill/>
        </p:spPr>
        <p:txBody>
          <a:bodyPr wrap="square" rtlCol="0">
            <a:spAutoFit/>
          </a:bodyPr>
          <a:lstStyle/>
          <a:p>
            <a:pPr algn="ctr"/>
            <a:r>
              <a:rPr lang="en-US" sz="1000">
                <a:solidFill>
                  <a:schemeClr val="bg1">
                    <a:alpha val="50000"/>
                  </a:schemeClr>
                </a:solidFill>
                <a:latin typeface="Yu Gothic UI" panose="020B0500000000000000" pitchFamily="50" charset="-128"/>
              </a:rPr>
              <a:t>Copyright ©2025 DigiCert, Inc. All rights reserved.</a:t>
            </a:r>
          </a:p>
        </p:txBody>
      </p:sp>
      <p:pic>
        <p:nvPicPr>
          <p:cNvPr id="7" name="Graphic 6">
            <a:extLst>
              <a:ext uri="{FF2B5EF4-FFF2-40B4-BE49-F238E27FC236}">
                <a16:creationId xmlns:a16="http://schemas.microsoft.com/office/drawing/2014/main" id="{3ECF184A-A6B7-0460-5685-1137965201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52800" y="2492298"/>
            <a:ext cx="5486400" cy="1605775"/>
          </a:xfrm>
          <a:prstGeom prst="rect">
            <a:avLst/>
          </a:prstGeom>
        </p:spPr>
      </p:pic>
    </p:spTree>
    <p:extLst>
      <p:ext uri="{BB962C8B-B14F-4D97-AF65-F5344CB8AC3E}">
        <p14:creationId xmlns:p14="http://schemas.microsoft.com/office/powerpoint/2010/main" val="1032221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 CONFIDENT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D6E7-93C0-80D4-FE7D-A178A1D2CD8F}"/>
              </a:ext>
            </a:extLst>
          </p:cNvPr>
          <p:cNvSpPr>
            <a:spLocks noGrp="1"/>
          </p:cNvSpPr>
          <p:nvPr>
            <p:ph type="ctrTitle"/>
          </p:nvPr>
        </p:nvSpPr>
        <p:spPr>
          <a:xfrm>
            <a:off x="548640" y="2291557"/>
            <a:ext cx="10972800" cy="1909763"/>
          </a:xfrm>
          <a:prstGeom prst="rect">
            <a:avLst/>
          </a:prstGeom>
        </p:spPr>
        <p:txBody>
          <a:bodyPr anchor="b">
            <a:normAutofit/>
          </a:bodyPr>
          <a:lstStyle>
            <a:lvl1pPr algn="l">
              <a:defRPr sz="6600">
                <a:solidFill>
                  <a:schemeClr val="bg1"/>
                </a:solidFill>
                <a:latin typeface="Yu Gothic UI Semibold" panose="020B0700000000000000" pitchFamily="50" charset="-128"/>
              </a:defRPr>
            </a:lvl1pPr>
          </a:lstStyle>
          <a:p>
            <a:r>
              <a:rPr lang="en-US"/>
              <a:t>Click to edit Master title style</a:t>
            </a:r>
          </a:p>
        </p:txBody>
      </p:sp>
      <p:sp>
        <p:nvSpPr>
          <p:cNvPr id="3" name="Subtitle 2">
            <a:extLst>
              <a:ext uri="{FF2B5EF4-FFF2-40B4-BE49-F238E27FC236}">
                <a16:creationId xmlns:a16="http://schemas.microsoft.com/office/drawing/2014/main" id="{B21219AD-2E2E-C812-DB43-4251C2D4EE4E}"/>
              </a:ext>
            </a:extLst>
          </p:cNvPr>
          <p:cNvSpPr>
            <a:spLocks noGrp="1"/>
          </p:cNvSpPr>
          <p:nvPr>
            <p:ph type="subTitle" idx="1"/>
          </p:nvPr>
        </p:nvSpPr>
        <p:spPr>
          <a:xfrm>
            <a:off x="548640" y="4345172"/>
            <a:ext cx="10972800" cy="9126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descr="A black and white logo&#10;&#10;Description automatically generated">
            <a:extLst>
              <a:ext uri="{FF2B5EF4-FFF2-40B4-BE49-F238E27FC236}">
                <a16:creationId xmlns:a16="http://schemas.microsoft.com/office/drawing/2014/main" id="{F5F8B216-E1C5-9380-4B3B-CE2C42587E09}"/>
              </a:ext>
            </a:extLst>
          </p:cNvPr>
          <p:cNvPicPr>
            <a:picLocks noChangeAspect="1"/>
          </p:cNvPicPr>
          <p:nvPr userDrawn="1"/>
        </p:nvPicPr>
        <p:blipFill>
          <a:blip r:embed="rId3"/>
          <a:stretch>
            <a:fillRect/>
          </a:stretch>
        </p:blipFill>
        <p:spPr>
          <a:xfrm>
            <a:off x="548640" y="742157"/>
            <a:ext cx="2286000" cy="666750"/>
          </a:xfrm>
          <a:prstGeom prst="rect">
            <a:avLst/>
          </a:prstGeom>
        </p:spPr>
      </p:pic>
      <p:sp>
        <p:nvSpPr>
          <p:cNvPr id="4" name="Round Single Corner Rectangle 3">
            <a:extLst>
              <a:ext uri="{FF2B5EF4-FFF2-40B4-BE49-F238E27FC236}">
                <a16:creationId xmlns:a16="http://schemas.microsoft.com/office/drawing/2014/main" id="{5AA370CC-454D-2D54-69B7-66E89DE0ACCD}"/>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5" name="Round Single Corner Rectangle 4">
            <a:extLst>
              <a:ext uri="{FF2B5EF4-FFF2-40B4-BE49-F238E27FC236}">
                <a16:creationId xmlns:a16="http://schemas.microsoft.com/office/drawing/2014/main" id="{6828A8E1-88D1-5C1F-686A-DDA31EDE1810}"/>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6" name="TextBox 5">
            <a:extLst>
              <a:ext uri="{FF2B5EF4-FFF2-40B4-BE49-F238E27FC236}">
                <a16:creationId xmlns:a16="http://schemas.microsoft.com/office/drawing/2014/main" id="{63E27C02-BB80-1246-8099-C691490F1569}"/>
              </a:ext>
            </a:extLst>
          </p:cNvPr>
          <p:cNvSpPr txBox="1"/>
          <p:nvPr userDrawn="1"/>
        </p:nvSpPr>
        <p:spPr>
          <a:xfrm>
            <a:off x="548640" y="6321399"/>
            <a:ext cx="1153345" cy="246221"/>
          </a:xfrm>
          <a:prstGeom prst="rect">
            <a:avLst/>
          </a:prstGeom>
          <a:noFill/>
        </p:spPr>
        <p:txBody>
          <a:bodyPr wrap="square" rtlCol="0">
            <a:spAutoFit/>
          </a:bodyPr>
          <a:lstStyle/>
          <a:p>
            <a:r>
              <a:rPr lang="en-US" sz="1000">
                <a:solidFill>
                  <a:schemeClr val="bg1">
                    <a:alpha val="35000"/>
                  </a:schemeClr>
                </a:solidFill>
                <a:latin typeface="Yu Gothic UI" panose="020B0500000000000000" pitchFamily="50" charset="-128"/>
              </a:rPr>
              <a:t>CONFIDENTIAL</a:t>
            </a:r>
          </a:p>
        </p:txBody>
      </p:sp>
    </p:spTree>
    <p:extLst>
      <p:ext uri="{BB962C8B-B14F-4D97-AF65-F5344CB8AC3E}">
        <p14:creationId xmlns:p14="http://schemas.microsoft.com/office/powerpoint/2010/main" val="1633834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 CONFIDENTIAL">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578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w/ Design Elements - CONFIDENTIAL">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8CE1FAE1-30B2-C97F-EB59-122B5F2E548C}"/>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4" name="Round Single Corner Rectangle 3">
            <a:extLst>
              <a:ext uri="{FF2B5EF4-FFF2-40B4-BE49-F238E27FC236}">
                <a16:creationId xmlns:a16="http://schemas.microsoft.com/office/drawing/2014/main" id="{EF404861-950E-7EA6-378B-A929CD310130}"/>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5" name="TextBox 4">
            <a:extLst>
              <a:ext uri="{FF2B5EF4-FFF2-40B4-BE49-F238E27FC236}">
                <a16:creationId xmlns:a16="http://schemas.microsoft.com/office/drawing/2014/main" id="{6AF4D7D1-DD60-636F-57C8-510367FEA744}"/>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rPr>
              <a:pPr algn="r"/>
              <a:t>‹#›</a:t>
            </a:fld>
            <a:endParaRPr lang="en-US" sz="1000">
              <a:solidFill>
                <a:schemeClr val="bg1">
                  <a:lumMod val="65000"/>
                </a:schemeClr>
              </a:solidFill>
              <a:latin typeface="Yu Gothic UI" panose="020B0500000000000000" pitchFamily="50" charset="-128"/>
            </a:endParaRPr>
          </a:p>
        </p:txBody>
      </p:sp>
      <p:pic>
        <p:nvPicPr>
          <p:cNvPr id="6" name="Graphic 5">
            <a:extLst>
              <a:ext uri="{FF2B5EF4-FFF2-40B4-BE49-F238E27FC236}">
                <a16:creationId xmlns:a16="http://schemas.microsoft.com/office/drawing/2014/main" id="{544A0963-3376-B4DE-9040-0A3F29B6D4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79" y="6464808"/>
            <a:ext cx="914400" cy="267629"/>
          </a:xfrm>
          <a:prstGeom prst="rect">
            <a:avLst/>
          </a:prstGeom>
        </p:spPr>
      </p:pic>
      <p:sp>
        <p:nvSpPr>
          <p:cNvPr id="3" name="TextBox 2">
            <a:extLst>
              <a:ext uri="{FF2B5EF4-FFF2-40B4-BE49-F238E27FC236}">
                <a16:creationId xmlns:a16="http://schemas.microsoft.com/office/drawing/2014/main" id="{FAC49374-C8FB-CD58-80F6-D090D61685E3}"/>
              </a:ext>
            </a:extLst>
          </p:cNvPr>
          <p:cNvSpPr txBox="1"/>
          <p:nvPr userDrawn="1"/>
        </p:nvSpPr>
        <p:spPr>
          <a:xfrm>
            <a:off x="1455031" y="6464808"/>
            <a:ext cx="1141331" cy="246221"/>
          </a:xfrm>
          <a:prstGeom prst="rect">
            <a:avLst/>
          </a:prstGeom>
          <a:noFill/>
        </p:spPr>
        <p:txBody>
          <a:bodyPr wrap="square" rtlCol="0">
            <a:spAutoFit/>
          </a:bodyPr>
          <a:lstStyle/>
          <a:p>
            <a:r>
              <a:rPr lang="en-US" sz="1000">
                <a:solidFill>
                  <a:schemeClr val="bg1">
                    <a:lumMod val="75000"/>
                  </a:schemeClr>
                </a:solidFill>
                <a:latin typeface="Yu Gothic UI" panose="020B0500000000000000" pitchFamily="50" charset="-128"/>
              </a:rPr>
              <a:t>CONFIDENTIAL</a:t>
            </a:r>
          </a:p>
        </p:txBody>
      </p:sp>
    </p:spTree>
    <p:extLst>
      <p:ext uri="{BB962C8B-B14F-4D97-AF65-F5344CB8AC3E}">
        <p14:creationId xmlns:p14="http://schemas.microsoft.com/office/powerpoint/2010/main" val="12631191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 CONFIDENTIAL">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1435C5-D062-7E0C-5083-326E5925A575}"/>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accent1"/>
                </a:solidFill>
                <a:latin typeface="Yu Gothic UI Semibold" panose="020B0700000000000000" pitchFamily="50" charset="-128"/>
              </a:defRPr>
            </a:lvl1pPr>
          </a:lstStyle>
          <a:p>
            <a:r>
              <a:rPr lang="en-US"/>
              <a:t>Click to edit Master title style</a:t>
            </a:r>
          </a:p>
        </p:txBody>
      </p:sp>
      <p:sp>
        <p:nvSpPr>
          <p:cNvPr id="5" name="Round Single Corner Rectangle 4">
            <a:extLst>
              <a:ext uri="{FF2B5EF4-FFF2-40B4-BE49-F238E27FC236}">
                <a16:creationId xmlns:a16="http://schemas.microsoft.com/office/drawing/2014/main" id="{DC0F86FE-ED8A-B786-C577-159BB0EFAA24}"/>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2" name="Round Single Corner Rectangle 1">
            <a:extLst>
              <a:ext uri="{FF2B5EF4-FFF2-40B4-BE49-F238E27FC236}">
                <a16:creationId xmlns:a16="http://schemas.microsoft.com/office/drawing/2014/main" id="{E80978B6-7CF2-2036-E747-3965FC12538F}"/>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4" name="TextBox 3">
            <a:extLst>
              <a:ext uri="{FF2B5EF4-FFF2-40B4-BE49-F238E27FC236}">
                <a16:creationId xmlns:a16="http://schemas.microsoft.com/office/drawing/2014/main" id="{659A965D-9F58-4E9C-327A-5A18BE5E37D7}"/>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rPr>
              <a:pPr algn="r"/>
              <a:t>‹#›</a:t>
            </a:fld>
            <a:endParaRPr lang="en-US" sz="1000">
              <a:solidFill>
                <a:schemeClr val="bg1">
                  <a:lumMod val="65000"/>
                </a:schemeClr>
              </a:solidFill>
              <a:latin typeface="Yu Gothic UI" panose="020B0500000000000000" pitchFamily="50" charset="-128"/>
            </a:endParaRPr>
          </a:p>
        </p:txBody>
      </p:sp>
      <p:pic>
        <p:nvPicPr>
          <p:cNvPr id="10" name="Graphic 9">
            <a:extLst>
              <a:ext uri="{FF2B5EF4-FFF2-40B4-BE49-F238E27FC236}">
                <a16:creationId xmlns:a16="http://schemas.microsoft.com/office/drawing/2014/main" id="{6BE20A49-64C4-9FEA-3BDB-A7A0F11622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79" y="6464808"/>
            <a:ext cx="914400" cy="267629"/>
          </a:xfrm>
          <a:prstGeom prst="rect">
            <a:avLst/>
          </a:prstGeom>
        </p:spPr>
      </p:pic>
      <p:sp>
        <p:nvSpPr>
          <p:cNvPr id="6" name="TextBox 5">
            <a:extLst>
              <a:ext uri="{FF2B5EF4-FFF2-40B4-BE49-F238E27FC236}">
                <a16:creationId xmlns:a16="http://schemas.microsoft.com/office/drawing/2014/main" id="{AC2FB723-0DCC-7666-29AB-824C1D0B33A4}"/>
              </a:ext>
            </a:extLst>
          </p:cNvPr>
          <p:cNvSpPr txBox="1"/>
          <p:nvPr userDrawn="1"/>
        </p:nvSpPr>
        <p:spPr>
          <a:xfrm>
            <a:off x="1455031" y="6464808"/>
            <a:ext cx="1141331" cy="246221"/>
          </a:xfrm>
          <a:prstGeom prst="rect">
            <a:avLst/>
          </a:prstGeom>
          <a:noFill/>
        </p:spPr>
        <p:txBody>
          <a:bodyPr wrap="square" rtlCol="0">
            <a:spAutoFit/>
          </a:bodyPr>
          <a:lstStyle/>
          <a:p>
            <a:r>
              <a:rPr lang="en-US" sz="1000">
                <a:solidFill>
                  <a:schemeClr val="bg1">
                    <a:lumMod val="75000"/>
                  </a:schemeClr>
                </a:solidFill>
                <a:latin typeface="Yu Gothic UI" panose="020B0500000000000000" pitchFamily="50" charset="-128"/>
              </a:rPr>
              <a:t>CONFIDENTIAL</a:t>
            </a:r>
          </a:p>
        </p:txBody>
      </p:sp>
    </p:spTree>
    <p:extLst>
      <p:ext uri="{BB962C8B-B14F-4D97-AF65-F5344CB8AC3E}">
        <p14:creationId xmlns:p14="http://schemas.microsoft.com/office/powerpoint/2010/main" val="6157540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Subtitle - CONFIDENTIAL">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1435C5-D062-7E0C-5083-326E5925A575}"/>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accent1"/>
                </a:solidFill>
                <a:latin typeface="Yu Gothic UI Semibold" panose="020B0700000000000000" pitchFamily="50" charset="-128"/>
              </a:defRPr>
            </a:lvl1pPr>
          </a:lstStyle>
          <a:p>
            <a:r>
              <a:rPr lang="en-US"/>
              <a:t>Click to edit Master title style</a:t>
            </a:r>
          </a:p>
        </p:txBody>
      </p:sp>
      <p:sp>
        <p:nvSpPr>
          <p:cNvPr id="5" name="Round Single Corner Rectangle 4">
            <a:extLst>
              <a:ext uri="{FF2B5EF4-FFF2-40B4-BE49-F238E27FC236}">
                <a16:creationId xmlns:a16="http://schemas.microsoft.com/office/drawing/2014/main" id="{DC0F86FE-ED8A-B786-C577-159BB0EFAA24}"/>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2" name="Round Single Corner Rectangle 1">
            <a:extLst>
              <a:ext uri="{FF2B5EF4-FFF2-40B4-BE49-F238E27FC236}">
                <a16:creationId xmlns:a16="http://schemas.microsoft.com/office/drawing/2014/main" id="{E80978B6-7CF2-2036-E747-3965FC12538F}"/>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4" name="TextBox 3">
            <a:extLst>
              <a:ext uri="{FF2B5EF4-FFF2-40B4-BE49-F238E27FC236}">
                <a16:creationId xmlns:a16="http://schemas.microsoft.com/office/drawing/2014/main" id="{659A965D-9F58-4E9C-327A-5A18BE5E37D7}"/>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rPr>
              <a:pPr algn="r"/>
              <a:t>‹#›</a:t>
            </a:fld>
            <a:endParaRPr lang="en-US" sz="1000">
              <a:solidFill>
                <a:schemeClr val="bg1">
                  <a:lumMod val="65000"/>
                </a:schemeClr>
              </a:solidFill>
              <a:latin typeface="Yu Gothic UI" panose="020B0500000000000000" pitchFamily="50" charset="-128"/>
            </a:endParaRPr>
          </a:p>
        </p:txBody>
      </p:sp>
      <p:pic>
        <p:nvPicPr>
          <p:cNvPr id="10" name="Graphic 9">
            <a:extLst>
              <a:ext uri="{FF2B5EF4-FFF2-40B4-BE49-F238E27FC236}">
                <a16:creationId xmlns:a16="http://schemas.microsoft.com/office/drawing/2014/main" id="{6BE20A49-64C4-9FEA-3BDB-A7A0F11622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79" y="6464808"/>
            <a:ext cx="914400" cy="267629"/>
          </a:xfrm>
          <a:prstGeom prst="rect">
            <a:avLst/>
          </a:prstGeom>
        </p:spPr>
      </p:pic>
      <p:sp>
        <p:nvSpPr>
          <p:cNvPr id="6" name="TextBox 5">
            <a:extLst>
              <a:ext uri="{FF2B5EF4-FFF2-40B4-BE49-F238E27FC236}">
                <a16:creationId xmlns:a16="http://schemas.microsoft.com/office/drawing/2014/main" id="{AC2FB723-0DCC-7666-29AB-824C1D0B33A4}"/>
              </a:ext>
            </a:extLst>
          </p:cNvPr>
          <p:cNvSpPr txBox="1"/>
          <p:nvPr userDrawn="1"/>
        </p:nvSpPr>
        <p:spPr>
          <a:xfrm>
            <a:off x="1455031" y="6464808"/>
            <a:ext cx="1141331" cy="246221"/>
          </a:xfrm>
          <a:prstGeom prst="rect">
            <a:avLst/>
          </a:prstGeom>
          <a:noFill/>
        </p:spPr>
        <p:txBody>
          <a:bodyPr wrap="square" rtlCol="0">
            <a:spAutoFit/>
          </a:bodyPr>
          <a:lstStyle/>
          <a:p>
            <a:r>
              <a:rPr lang="en-US" sz="1000">
                <a:solidFill>
                  <a:schemeClr val="bg1">
                    <a:lumMod val="75000"/>
                  </a:schemeClr>
                </a:solidFill>
                <a:latin typeface="Yu Gothic UI" panose="020B0500000000000000" pitchFamily="50" charset="-128"/>
              </a:rPr>
              <a:t>CONFIDENTIAL</a:t>
            </a:r>
          </a:p>
        </p:txBody>
      </p:sp>
      <p:sp>
        <p:nvSpPr>
          <p:cNvPr id="3" name="Text Placeholder 13">
            <a:extLst>
              <a:ext uri="{FF2B5EF4-FFF2-40B4-BE49-F238E27FC236}">
                <a16:creationId xmlns:a16="http://schemas.microsoft.com/office/drawing/2014/main" id="{59BA83DF-EE24-F131-49DF-9247951B8B7E}"/>
              </a:ext>
            </a:extLst>
          </p:cNvPr>
          <p:cNvSpPr>
            <a:spLocks noGrp="1"/>
          </p:cNvSpPr>
          <p:nvPr>
            <p:ph type="body" sz="quarter" idx="10" hasCustomPrompt="1"/>
          </p:nvPr>
        </p:nvSpPr>
        <p:spPr>
          <a:xfrm>
            <a:off x="411476" y="1110417"/>
            <a:ext cx="11393424" cy="400110"/>
          </a:xfrm>
        </p:spPr>
        <p:txBody>
          <a:bodyPr/>
          <a:lstStyle>
            <a:lvl1pPr marL="0" indent="0">
              <a:buNone/>
              <a:defRPr sz="2000"/>
            </a:lvl1pPr>
          </a:lstStyle>
          <a:p>
            <a:pPr lvl="0"/>
            <a:r>
              <a:rPr lang="en-US"/>
              <a:t>Click to edit subtitle text</a:t>
            </a:r>
          </a:p>
        </p:txBody>
      </p:sp>
    </p:spTree>
    <p:extLst>
      <p:ext uri="{BB962C8B-B14F-4D97-AF65-F5344CB8AC3E}">
        <p14:creationId xmlns:p14="http://schemas.microsoft.com/office/powerpoint/2010/main" val="29530961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Sidebar Blank - CONFIDENTIAL">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0191EF-DD4B-7425-BE0C-15D6619D6F36}"/>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rPr>
              <a:pPr algn="r"/>
              <a:t>‹#›</a:t>
            </a:fld>
            <a:endParaRPr lang="en-US" sz="1000">
              <a:solidFill>
                <a:schemeClr val="bg1">
                  <a:lumMod val="65000"/>
                </a:schemeClr>
              </a:solidFill>
              <a:latin typeface="Yu Gothic UI" panose="020B0500000000000000" pitchFamily="50" charset="-128"/>
            </a:endParaRPr>
          </a:p>
        </p:txBody>
      </p:sp>
      <p:pic>
        <p:nvPicPr>
          <p:cNvPr id="4" name="Picture 3" descr="A blue and white background&#10;&#10;AI-generated content may be incorrect.">
            <a:extLst>
              <a:ext uri="{FF2B5EF4-FFF2-40B4-BE49-F238E27FC236}">
                <a16:creationId xmlns:a16="http://schemas.microsoft.com/office/drawing/2014/main" id="{3CFA1267-2FA0-F577-A99A-9C2295FFD794}"/>
              </a:ext>
            </a:extLst>
          </p:cNvPr>
          <p:cNvPicPr>
            <a:picLocks noChangeAspect="1"/>
          </p:cNvPicPr>
          <p:nvPr userDrawn="1"/>
        </p:nvPicPr>
        <p:blipFill>
          <a:blip r:embed="rId2"/>
          <a:stretch>
            <a:fillRect/>
          </a:stretch>
        </p:blipFill>
        <p:spPr>
          <a:xfrm>
            <a:off x="0" y="0"/>
            <a:ext cx="3651250" cy="6858000"/>
          </a:xfrm>
          <a:prstGeom prst="rect">
            <a:avLst/>
          </a:prstGeom>
        </p:spPr>
      </p:pic>
      <p:sp>
        <p:nvSpPr>
          <p:cNvPr id="8" name="TextBox 7">
            <a:extLst>
              <a:ext uri="{FF2B5EF4-FFF2-40B4-BE49-F238E27FC236}">
                <a16:creationId xmlns:a16="http://schemas.microsoft.com/office/drawing/2014/main" id="{1A094774-5B42-AB2E-C99E-CA928AA11688}"/>
              </a:ext>
            </a:extLst>
          </p:cNvPr>
          <p:cNvSpPr txBox="1"/>
          <p:nvPr userDrawn="1"/>
        </p:nvSpPr>
        <p:spPr>
          <a:xfrm>
            <a:off x="411479" y="6321399"/>
            <a:ext cx="1290506" cy="253916"/>
          </a:xfrm>
          <a:prstGeom prst="rect">
            <a:avLst/>
          </a:prstGeom>
          <a:noFill/>
        </p:spPr>
        <p:txBody>
          <a:bodyPr wrap="square" rtlCol="0">
            <a:spAutoFit/>
          </a:bodyPr>
          <a:lstStyle/>
          <a:p>
            <a:r>
              <a:rPr lang="en-US" sz="1000">
                <a:solidFill>
                  <a:schemeClr val="bg1">
                    <a:alpha val="35000"/>
                  </a:schemeClr>
                </a:solidFill>
                <a:latin typeface="Yu Gothic UI" panose="020B0500000000000000" pitchFamily="50" charset="-128"/>
              </a:rPr>
              <a:t>CONFIDENTIAL</a:t>
            </a:r>
          </a:p>
        </p:txBody>
      </p:sp>
    </p:spTree>
    <p:extLst>
      <p:ext uri="{BB962C8B-B14F-4D97-AF65-F5344CB8AC3E}">
        <p14:creationId xmlns:p14="http://schemas.microsoft.com/office/powerpoint/2010/main" val="17054829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debar with Content - CONFIDENTIAL">
    <p:spTree>
      <p:nvGrpSpPr>
        <p:cNvPr id="1" name=""/>
        <p:cNvGrpSpPr/>
        <p:nvPr/>
      </p:nvGrpSpPr>
      <p:grpSpPr>
        <a:xfrm>
          <a:off x="0" y="0"/>
          <a:ext cx="0" cy="0"/>
          <a:chOff x="0" y="0"/>
          <a:chExt cx="0" cy="0"/>
        </a:xfrm>
      </p:grpSpPr>
      <p:pic>
        <p:nvPicPr>
          <p:cNvPr id="4" name="Picture 3" descr="A blue and white background&#10;&#10;AI-generated content may be incorrect.">
            <a:extLst>
              <a:ext uri="{FF2B5EF4-FFF2-40B4-BE49-F238E27FC236}">
                <a16:creationId xmlns:a16="http://schemas.microsoft.com/office/drawing/2014/main" id="{70E43184-27D9-16D0-7DB2-9B95D3A3F2EF}"/>
              </a:ext>
            </a:extLst>
          </p:cNvPr>
          <p:cNvPicPr>
            <a:picLocks noChangeAspect="1"/>
          </p:cNvPicPr>
          <p:nvPr userDrawn="1"/>
        </p:nvPicPr>
        <p:blipFill>
          <a:blip r:embed="rId2"/>
          <a:stretch>
            <a:fillRect/>
          </a:stretch>
        </p:blipFill>
        <p:spPr>
          <a:xfrm>
            <a:off x="0" y="0"/>
            <a:ext cx="3651250" cy="6858000"/>
          </a:xfrm>
          <a:prstGeom prst="rect">
            <a:avLst/>
          </a:prstGeom>
        </p:spPr>
      </p:pic>
      <p:sp>
        <p:nvSpPr>
          <p:cNvPr id="2" name="Title 1">
            <a:extLst>
              <a:ext uri="{FF2B5EF4-FFF2-40B4-BE49-F238E27FC236}">
                <a16:creationId xmlns:a16="http://schemas.microsoft.com/office/drawing/2014/main" id="{B85B201D-26FE-61DF-7772-CB3ECFA0C380}"/>
              </a:ext>
            </a:extLst>
          </p:cNvPr>
          <p:cNvSpPr>
            <a:spLocks noGrp="1"/>
          </p:cNvSpPr>
          <p:nvPr>
            <p:ph type="title"/>
          </p:nvPr>
        </p:nvSpPr>
        <p:spPr>
          <a:xfrm>
            <a:off x="411479" y="546158"/>
            <a:ext cx="2785376" cy="1459851"/>
          </a:xfrm>
          <a:prstGeom prst="rect">
            <a:avLst/>
          </a:prstGeom>
        </p:spPr>
        <p:txBody>
          <a:bodyPr anchor="t">
            <a:noAutofit/>
          </a:bodyPr>
          <a:lstStyle>
            <a:lvl1pPr>
              <a:defRPr sz="3600">
                <a:solidFill>
                  <a:schemeClr val="bg1"/>
                </a:solidFill>
                <a:latin typeface="Yu Gothic UI Semibold" panose="020B0700000000000000" pitchFamily="50" charset="-128"/>
              </a:defRPr>
            </a:lvl1pPr>
          </a:lstStyle>
          <a:p>
            <a:r>
              <a:rPr lang="en-US"/>
              <a:t>Click to edit Master title style</a:t>
            </a:r>
          </a:p>
        </p:txBody>
      </p:sp>
      <p:sp>
        <p:nvSpPr>
          <p:cNvPr id="9" name="Content Placeholder 2">
            <a:extLst>
              <a:ext uri="{FF2B5EF4-FFF2-40B4-BE49-F238E27FC236}">
                <a16:creationId xmlns:a16="http://schemas.microsoft.com/office/drawing/2014/main" id="{EA4EF968-70EC-CE9B-A3C9-ECED69AA7463}"/>
              </a:ext>
            </a:extLst>
          </p:cNvPr>
          <p:cNvSpPr>
            <a:spLocks noGrp="1"/>
          </p:cNvSpPr>
          <p:nvPr>
            <p:ph idx="13"/>
          </p:nvPr>
        </p:nvSpPr>
        <p:spPr>
          <a:xfrm>
            <a:off x="4149029" y="546158"/>
            <a:ext cx="7580375" cy="547187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01E1ED2E-4CC4-214D-9993-9013E2921187}"/>
              </a:ext>
            </a:extLst>
          </p:cNvPr>
          <p:cNvSpPr>
            <a:spLocks noGrp="1"/>
          </p:cNvSpPr>
          <p:nvPr>
            <p:ph type="body" sz="half" idx="2"/>
          </p:nvPr>
        </p:nvSpPr>
        <p:spPr>
          <a:xfrm>
            <a:off x="411480" y="2412002"/>
            <a:ext cx="2785376" cy="3606025"/>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Box 2">
            <a:extLst>
              <a:ext uri="{FF2B5EF4-FFF2-40B4-BE49-F238E27FC236}">
                <a16:creationId xmlns:a16="http://schemas.microsoft.com/office/drawing/2014/main" id="{BCFEEE2A-25A2-2FA1-A41A-D1C2422D395D}"/>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rPr>
              <a:pPr algn="r"/>
              <a:t>‹#›</a:t>
            </a:fld>
            <a:endParaRPr lang="en-US" sz="1000">
              <a:solidFill>
                <a:schemeClr val="bg1">
                  <a:lumMod val="65000"/>
                </a:schemeClr>
              </a:solidFill>
              <a:latin typeface="Yu Gothic UI" panose="020B0500000000000000" pitchFamily="50" charset="-128"/>
            </a:endParaRPr>
          </a:p>
        </p:txBody>
      </p:sp>
      <p:sp>
        <p:nvSpPr>
          <p:cNvPr id="5" name="TextBox 4">
            <a:extLst>
              <a:ext uri="{FF2B5EF4-FFF2-40B4-BE49-F238E27FC236}">
                <a16:creationId xmlns:a16="http://schemas.microsoft.com/office/drawing/2014/main" id="{5457D8FD-EF53-BF85-8DFB-A8638F395D59}"/>
              </a:ext>
            </a:extLst>
          </p:cNvPr>
          <p:cNvSpPr txBox="1"/>
          <p:nvPr userDrawn="1"/>
        </p:nvSpPr>
        <p:spPr>
          <a:xfrm>
            <a:off x="411479" y="6321399"/>
            <a:ext cx="1217087" cy="253916"/>
          </a:xfrm>
          <a:prstGeom prst="rect">
            <a:avLst/>
          </a:prstGeom>
          <a:noFill/>
        </p:spPr>
        <p:txBody>
          <a:bodyPr wrap="square" rtlCol="0">
            <a:spAutoFit/>
          </a:bodyPr>
          <a:lstStyle/>
          <a:p>
            <a:r>
              <a:rPr lang="en-US" sz="1000">
                <a:solidFill>
                  <a:schemeClr val="bg1">
                    <a:alpha val="35000"/>
                  </a:schemeClr>
                </a:solidFill>
                <a:latin typeface="Yu Gothic UI" panose="020B0500000000000000" pitchFamily="50" charset="-128"/>
              </a:rPr>
              <a:t>CONFIDENTIAL</a:t>
            </a:r>
          </a:p>
        </p:txBody>
      </p:sp>
    </p:spTree>
    <p:extLst>
      <p:ext uri="{BB962C8B-B14F-4D97-AF65-F5344CB8AC3E}">
        <p14:creationId xmlns:p14="http://schemas.microsoft.com/office/powerpoint/2010/main" val="11718443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rk Background Blank - CONFIDENT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2343FADF-E624-22F0-F72A-8CD32728A87D}"/>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7" name="Round Single Corner Rectangle 6">
            <a:extLst>
              <a:ext uri="{FF2B5EF4-FFF2-40B4-BE49-F238E27FC236}">
                <a16:creationId xmlns:a16="http://schemas.microsoft.com/office/drawing/2014/main" id="{CF9F3A3F-117F-348D-5F82-64A223446500}"/>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3" name="TextBox 2">
            <a:extLst>
              <a:ext uri="{FF2B5EF4-FFF2-40B4-BE49-F238E27FC236}">
                <a16:creationId xmlns:a16="http://schemas.microsoft.com/office/drawing/2014/main" id="{C1FBBD68-BD95-F135-7109-7B41096B9586}"/>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alpha val="50000"/>
                  </a:schemeClr>
                </a:solidFill>
                <a:latin typeface="Yu Gothic UI" panose="020B0500000000000000" pitchFamily="50" charset="-128"/>
              </a:rPr>
              <a:pPr algn="r"/>
              <a:t>‹#›</a:t>
            </a:fld>
            <a:endParaRPr lang="en-US" sz="1000">
              <a:solidFill>
                <a:schemeClr val="bg1">
                  <a:alpha val="50000"/>
                </a:schemeClr>
              </a:solidFill>
              <a:latin typeface="Yu Gothic UI" panose="020B0500000000000000" pitchFamily="50" charset="-128"/>
            </a:endParaRPr>
          </a:p>
        </p:txBody>
      </p:sp>
      <p:pic>
        <p:nvPicPr>
          <p:cNvPr id="4" name="Graphic 3">
            <a:extLst>
              <a:ext uri="{FF2B5EF4-FFF2-40B4-BE49-F238E27FC236}">
                <a16:creationId xmlns:a16="http://schemas.microsoft.com/office/drawing/2014/main" id="{ABB508E7-9B16-5052-F063-DA79D610CB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1479" y="6464808"/>
            <a:ext cx="914400" cy="267629"/>
          </a:xfrm>
          <a:prstGeom prst="rect">
            <a:avLst/>
          </a:prstGeom>
        </p:spPr>
      </p:pic>
      <p:sp>
        <p:nvSpPr>
          <p:cNvPr id="2" name="TextBox 1">
            <a:extLst>
              <a:ext uri="{FF2B5EF4-FFF2-40B4-BE49-F238E27FC236}">
                <a16:creationId xmlns:a16="http://schemas.microsoft.com/office/drawing/2014/main" id="{DEA7E40C-AC41-76C6-A75D-35DE50430CB0}"/>
              </a:ext>
            </a:extLst>
          </p:cNvPr>
          <p:cNvSpPr txBox="1"/>
          <p:nvPr userDrawn="1"/>
        </p:nvSpPr>
        <p:spPr>
          <a:xfrm>
            <a:off x="1455031" y="6464808"/>
            <a:ext cx="1381611" cy="253916"/>
          </a:xfrm>
          <a:prstGeom prst="rect">
            <a:avLst/>
          </a:prstGeom>
          <a:noFill/>
        </p:spPr>
        <p:txBody>
          <a:bodyPr wrap="square" rtlCol="0">
            <a:spAutoFit/>
          </a:bodyPr>
          <a:lstStyle/>
          <a:p>
            <a:r>
              <a:rPr lang="en-US" sz="1000">
                <a:solidFill>
                  <a:schemeClr val="bg1">
                    <a:alpha val="35000"/>
                  </a:schemeClr>
                </a:solidFill>
                <a:latin typeface="Yu Gothic UI" panose="020B0500000000000000" pitchFamily="50" charset="-128"/>
              </a:rPr>
              <a:t>CONFIDENTIAL</a:t>
            </a:r>
          </a:p>
        </p:txBody>
      </p:sp>
    </p:spTree>
    <p:extLst>
      <p:ext uri="{BB962C8B-B14F-4D97-AF65-F5344CB8AC3E}">
        <p14:creationId xmlns:p14="http://schemas.microsoft.com/office/powerpoint/2010/main" val="345616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rk Background Blank 2 - CONFIDENT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2343FADF-E624-22F0-F72A-8CD32728A87D}"/>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7" name="Round Single Corner Rectangle 6">
            <a:extLst>
              <a:ext uri="{FF2B5EF4-FFF2-40B4-BE49-F238E27FC236}">
                <a16:creationId xmlns:a16="http://schemas.microsoft.com/office/drawing/2014/main" id="{CF9F3A3F-117F-348D-5F82-64A223446500}"/>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2" name="TextBox 1">
            <a:extLst>
              <a:ext uri="{FF2B5EF4-FFF2-40B4-BE49-F238E27FC236}">
                <a16:creationId xmlns:a16="http://schemas.microsoft.com/office/drawing/2014/main" id="{E4890CE7-6ECC-B4F6-232C-6BA20FABB57F}"/>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alpha val="50000"/>
                  </a:schemeClr>
                </a:solidFill>
                <a:latin typeface="Yu Gothic UI" panose="020B0500000000000000" pitchFamily="50" charset="-128"/>
              </a:rPr>
              <a:pPr algn="r"/>
              <a:t>‹#›</a:t>
            </a:fld>
            <a:endParaRPr lang="en-US" sz="1000">
              <a:solidFill>
                <a:schemeClr val="bg1">
                  <a:alpha val="50000"/>
                </a:schemeClr>
              </a:solidFill>
              <a:latin typeface="Yu Gothic UI" panose="020B0500000000000000" pitchFamily="50" charset="-128"/>
            </a:endParaRPr>
          </a:p>
        </p:txBody>
      </p:sp>
      <p:pic>
        <p:nvPicPr>
          <p:cNvPr id="5" name="Graphic 4">
            <a:extLst>
              <a:ext uri="{FF2B5EF4-FFF2-40B4-BE49-F238E27FC236}">
                <a16:creationId xmlns:a16="http://schemas.microsoft.com/office/drawing/2014/main" id="{2DD511CD-7DC6-0F72-CFB5-B4556B9E0E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1479" y="6464808"/>
            <a:ext cx="914400" cy="267629"/>
          </a:xfrm>
          <a:prstGeom prst="rect">
            <a:avLst/>
          </a:prstGeom>
        </p:spPr>
      </p:pic>
      <p:sp>
        <p:nvSpPr>
          <p:cNvPr id="3" name="TextBox 2">
            <a:extLst>
              <a:ext uri="{FF2B5EF4-FFF2-40B4-BE49-F238E27FC236}">
                <a16:creationId xmlns:a16="http://schemas.microsoft.com/office/drawing/2014/main" id="{FAC0A0BD-20A3-A3A3-EE98-34E54610A157}"/>
              </a:ext>
            </a:extLst>
          </p:cNvPr>
          <p:cNvSpPr txBox="1"/>
          <p:nvPr userDrawn="1"/>
        </p:nvSpPr>
        <p:spPr>
          <a:xfrm>
            <a:off x="1455031" y="6464808"/>
            <a:ext cx="1314867" cy="253916"/>
          </a:xfrm>
          <a:prstGeom prst="rect">
            <a:avLst/>
          </a:prstGeom>
          <a:noFill/>
        </p:spPr>
        <p:txBody>
          <a:bodyPr wrap="square" rtlCol="0">
            <a:spAutoFit/>
          </a:bodyPr>
          <a:lstStyle/>
          <a:p>
            <a:r>
              <a:rPr lang="en-US" sz="1000">
                <a:solidFill>
                  <a:schemeClr val="bg1">
                    <a:alpha val="35000"/>
                  </a:schemeClr>
                </a:solidFill>
                <a:latin typeface="Yu Gothic UI" panose="020B0500000000000000" pitchFamily="50" charset="-128"/>
              </a:rPr>
              <a:t>CONFIDENTIAL</a:t>
            </a:r>
          </a:p>
        </p:txBody>
      </p:sp>
    </p:spTree>
    <p:extLst>
      <p:ext uri="{BB962C8B-B14F-4D97-AF65-F5344CB8AC3E}">
        <p14:creationId xmlns:p14="http://schemas.microsoft.com/office/powerpoint/2010/main" val="2510779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 PUBLIC">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1435C5-D062-7E0C-5083-326E5925A575}"/>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accent1"/>
                </a:solidFill>
                <a:latin typeface="Yu Gothic UI Semibold" panose="020B0700000000000000" pitchFamily="50" charset="-128"/>
              </a:defRPr>
            </a:lvl1pPr>
          </a:lstStyle>
          <a:p>
            <a:r>
              <a:rPr lang="ja-JP" altLang="en-US"/>
              <a:t>マスター タイトルの書式設定</a:t>
            </a:r>
            <a:endParaRPr lang="en-US"/>
          </a:p>
        </p:txBody>
      </p:sp>
      <p:sp>
        <p:nvSpPr>
          <p:cNvPr id="5" name="Round Single Corner Rectangle 4">
            <a:extLst>
              <a:ext uri="{FF2B5EF4-FFF2-40B4-BE49-F238E27FC236}">
                <a16:creationId xmlns:a16="http://schemas.microsoft.com/office/drawing/2014/main" id="{DC0F86FE-ED8A-B786-C577-159BB0EFAA24}"/>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a typeface="Yu Gothic UI" panose="020B0500000000000000" pitchFamily="50" charset="-128"/>
            </a:endParaRPr>
          </a:p>
        </p:txBody>
      </p:sp>
      <p:sp>
        <p:nvSpPr>
          <p:cNvPr id="2" name="Round Single Corner Rectangle 1">
            <a:extLst>
              <a:ext uri="{FF2B5EF4-FFF2-40B4-BE49-F238E27FC236}">
                <a16:creationId xmlns:a16="http://schemas.microsoft.com/office/drawing/2014/main" id="{E80978B6-7CF2-2036-E747-3965FC12538F}"/>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4" name="TextBox 3">
            <a:extLst>
              <a:ext uri="{FF2B5EF4-FFF2-40B4-BE49-F238E27FC236}">
                <a16:creationId xmlns:a16="http://schemas.microsoft.com/office/drawing/2014/main" id="{659A965D-9F58-4E9C-327A-5A18BE5E37D7}"/>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ea typeface="Yu Gothic UI" panose="020B0500000000000000" pitchFamily="50" charset="-128"/>
              </a:rPr>
              <a:pPr algn="r"/>
              <a:t>‹#›</a:t>
            </a:fld>
            <a:endParaRPr lang="en-US" sz="1000">
              <a:solidFill>
                <a:schemeClr val="bg1">
                  <a:lumMod val="65000"/>
                </a:schemeClr>
              </a:solidFill>
              <a:latin typeface="Yu Gothic UI" panose="020B0500000000000000" pitchFamily="50" charset="-128"/>
              <a:ea typeface="Yu Gothic UI" panose="020B0500000000000000" pitchFamily="50" charset="-128"/>
            </a:endParaRPr>
          </a:p>
        </p:txBody>
      </p:sp>
      <p:pic>
        <p:nvPicPr>
          <p:cNvPr id="10" name="Graphic 9">
            <a:extLst>
              <a:ext uri="{FF2B5EF4-FFF2-40B4-BE49-F238E27FC236}">
                <a16:creationId xmlns:a16="http://schemas.microsoft.com/office/drawing/2014/main" id="{6BE20A49-64C4-9FEA-3BDB-A7A0F11622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79" y="6464808"/>
            <a:ext cx="914400" cy="267629"/>
          </a:xfrm>
          <a:prstGeom prst="rect">
            <a:avLst/>
          </a:prstGeom>
        </p:spPr>
      </p:pic>
      <p:sp>
        <p:nvSpPr>
          <p:cNvPr id="16" name="Text Placeholder 13">
            <a:extLst>
              <a:ext uri="{FF2B5EF4-FFF2-40B4-BE49-F238E27FC236}">
                <a16:creationId xmlns:a16="http://schemas.microsoft.com/office/drawing/2014/main" id="{142808AC-C545-4E7A-FF41-EA4AA54BCB49}"/>
              </a:ext>
            </a:extLst>
          </p:cNvPr>
          <p:cNvSpPr>
            <a:spLocks noGrp="1"/>
          </p:cNvSpPr>
          <p:nvPr>
            <p:ph type="body" sz="quarter" idx="10" hasCustomPrompt="1"/>
          </p:nvPr>
        </p:nvSpPr>
        <p:spPr>
          <a:xfrm>
            <a:off x="411476" y="1110417"/>
            <a:ext cx="11393424" cy="400110"/>
          </a:xfrm>
        </p:spPr>
        <p:txBody>
          <a:bodyPr/>
          <a:lstStyle>
            <a:lvl1pPr marL="0" indent="0">
              <a:buNone/>
              <a:defRPr sz="2000"/>
            </a:lvl1pPr>
          </a:lstStyle>
          <a:p>
            <a:pPr lvl="0"/>
            <a:r>
              <a:rPr lang="en-US"/>
              <a:t>Click to edit subtitle text</a:t>
            </a:r>
          </a:p>
        </p:txBody>
      </p:sp>
    </p:spTree>
    <p:extLst>
      <p:ext uri="{BB962C8B-B14F-4D97-AF65-F5344CB8AC3E}">
        <p14:creationId xmlns:p14="http://schemas.microsoft.com/office/powerpoint/2010/main" val="42875196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 Background - Title - CONFIDENT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2343FADF-E624-22F0-F72A-8CD32728A87D}"/>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7" name="Round Single Corner Rectangle 6">
            <a:extLst>
              <a:ext uri="{FF2B5EF4-FFF2-40B4-BE49-F238E27FC236}">
                <a16:creationId xmlns:a16="http://schemas.microsoft.com/office/drawing/2014/main" id="{CF9F3A3F-117F-348D-5F82-64A223446500}"/>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2" name="Title 1">
            <a:extLst>
              <a:ext uri="{FF2B5EF4-FFF2-40B4-BE49-F238E27FC236}">
                <a16:creationId xmlns:a16="http://schemas.microsoft.com/office/drawing/2014/main" id="{0B1F3074-BEA2-EE52-460B-5F51786898F6}"/>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bg1"/>
                </a:solidFill>
                <a:latin typeface="Yu Gothic UI Semibold" panose="020B0700000000000000" pitchFamily="50" charset="-128"/>
              </a:defRPr>
            </a:lvl1pPr>
          </a:lstStyle>
          <a:p>
            <a:r>
              <a:rPr lang="en-US"/>
              <a:t>Click to edit Master title style</a:t>
            </a:r>
          </a:p>
        </p:txBody>
      </p:sp>
      <p:sp>
        <p:nvSpPr>
          <p:cNvPr id="3" name="TextBox 2">
            <a:extLst>
              <a:ext uri="{FF2B5EF4-FFF2-40B4-BE49-F238E27FC236}">
                <a16:creationId xmlns:a16="http://schemas.microsoft.com/office/drawing/2014/main" id="{45F8C9EE-F400-0176-B1C5-BC876AFE813C}"/>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alpha val="50000"/>
                  </a:schemeClr>
                </a:solidFill>
                <a:latin typeface="Yu Gothic UI" panose="020B0500000000000000" pitchFamily="50" charset="-128"/>
              </a:rPr>
              <a:pPr algn="r"/>
              <a:t>‹#›</a:t>
            </a:fld>
            <a:endParaRPr lang="en-US" sz="1000">
              <a:solidFill>
                <a:schemeClr val="bg1">
                  <a:alpha val="50000"/>
                </a:schemeClr>
              </a:solidFill>
              <a:latin typeface="Yu Gothic UI" panose="020B0500000000000000" pitchFamily="50" charset="-128"/>
            </a:endParaRPr>
          </a:p>
        </p:txBody>
      </p:sp>
      <p:pic>
        <p:nvPicPr>
          <p:cNvPr id="4" name="Graphic 3">
            <a:extLst>
              <a:ext uri="{FF2B5EF4-FFF2-40B4-BE49-F238E27FC236}">
                <a16:creationId xmlns:a16="http://schemas.microsoft.com/office/drawing/2014/main" id="{6B700703-C576-1C08-BC38-F6B57956E7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1479" y="6464808"/>
            <a:ext cx="914400" cy="267629"/>
          </a:xfrm>
          <a:prstGeom prst="rect">
            <a:avLst/>
          </a:prstGeom>
        </p:spPr>
      </p:pic>
      <p:sp>
        <p:nvSpPr>
          <p:cNvPr id="5" name="TextBox 4">
            <a:extLst>
              <a:ext uri="{FF2B5EF4-FFF2-40B4-BE49-F238E27FC236}">
                <a16:creationId xmlns:a16="http://schemas.microsoft.com/office/drawing/2014/main" id="{91248D64-7098-4566-4702-2FF3E96FE310}"/>
              </a:ext>
            </a:extLst>
          </p:cNvPr>
          <p:cNvSpPr txBox="1"/>
          <p:nvPr userDrawn="1"/>
        </p:nvSpPr>
        <p:spPr>
          <a:xfrm>
            <a:off x="1455031" y="6464808"/>
            <a:ext cx="1288169" cy="253916"/>
          </a:xfrm>
          <a:prstGeom prst="rect">
            <a:avLst/>
          </a:prstGeom>
          <a:noFill/>
        </p:spPr>
        <p:txBody>
          <a:bodyPr wrap="square" rtlCol="0">
            <a:spAutoFit/>
          </a:bodyPr>
          <a:lstStyle/>
          <a:p>
            <a:r>
              <a:rPr lang="en-US" sz="1000">
                <a:solidFill>
                  <a:schemeClr val="bg1">
                    <a:alpha val="35000"/>
                  </a:schemeClr>
                </a:solidFill>
                <a:latin typeface="Yu Gothic UI" panose="020B0500000000000000" pitchFamily="50" charset="-128"/>
              </a:rPr>
              <a:t>CONFIDENTIAL</a:t>
            </a:r>
          </a:p>
        </p:txBody>
      </p:sp>
    </p:spTree>
    <p:extLst>
      <p:ext uri="{BB962C8B-B14F-4D97-AF65-F5344CB8AC3E}">
        <p14:creationId xmlns:p14="http://schemas.microsoft.com/office/powerpoint/2010/main" val="40937334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rk Background - Title and Subtitle - CONFIDENT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2343FADF-E624-22F0-F72A-8CD32728A87D}"/>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7" name="Round Single Corner Rectangle 6">
            <a:extLst>
              <a:ext uri="{FF2B5EF4-FFF2-40B4-BE49-F238E27FC236}">
                <a16:creationId xmlns:a16="http://schemas.microsoft.com/office/drawing/2014/main" id="{CF9F3A3F-117F-348D-5F82-64A223446500}"/>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2" name="Title 1">
            <a:extLst>
              <a:ext uri="{FF2B5EF4-FFF2-40B4-BE49-F238E27FC236}">
                <a16:creationId xmlns:a16="http://schemas.microsoft.com/office/drawing/2014/main" id="{0B1F3074-BEA2-EE52-460B-5F51786898F6}"/>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bg1"/>
                </a:solidFill>
                <a:latin typeface="Yu Gothic UI Semibold" panose="020B0700000000000000" pitchFamily="50" charset="-128"/>
              </a:defRPr>
            </a:lvl1pPr>
          </a:lstStyle>
          <a:p>
            <a:r>
              <a:rPr lang="en-US"/>
              <a:t>Click to edit Master title style</a:t>
            </a:r>
          </a:p>
        </p:txBody>
      </p:sp>
      <p:sp>
        <p:nvSpPr>
          <p:cNvPr id="3" name="TextBox 2">
            <a:extLst>
              <a:ext uri="{FF2B5EF4-FFF2-40B4-BE49-F238E27FC236}">
                <a16:creationId xmlns:a16="http://schemas.microsoft.com/office/drawing/2014/main" id="{45F8C9EE-F400-0176-B1C5-BC876AFE813C}"/>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alpha val="50000"/>
                  </a:schemeClr>
                </a:solidFill>
                <a:latin typeface="Yu Gothic UI" panose="020B0500000000000000" pitchFamily="50" charset="-128"/>
              </a:rPr>
              <a:pPr algn="r"/>
              <a:t>‹#›</a:t>
            </a:fld>
            <a:endParaRPr lang="en-US" sz="1000">
              <a:solidFill>
                <a:schemeClr val="bg1">
                  <a:alpha val="50000"/>
                </a:schemeClr>
              </a:solidFill>
              <a:latin typeface="Yu Gothic UI" panose="020B0500000000000000" pitchFamily="50" charset="-128"/>
            </a:endParaRPr>
          </a:p>
        </p:txBody>
      </p:sp>
      <p:pic>
        <p:nvPicPr>
          <p:cNvPr id="4" name="Graphic 3">
            <a:extLst>
              <a:ext uri="{FF2B5EF4-FFF2-40B4-BE49-F238E27FC236}">
                <a16:creationId xmlns:a16="http://schemas.microsoft.com/office/drawing/2014/main" id="{6B700703-C576-1C08-BC38-F6B57956E7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1479" y="6464808"/>
            <a:ext cx="914400" cy="267629"/>
          </a:xfrm>
          <a:prstGeom prst="rect">
            <a:avLst/>
          </a:prstGeom>
        </p:spPr>
      </p:pic>
      <p:sp>
        <p:nvSpPr>
          <p:cNvPr id="5" name="TextBox 4">
            <a:extLst>
              <a:ext uri="{FF2B5EF4-FFF2-40B4-BE49-F238E27FC236}">
                <a16:creationId xmlns:a16="http://schemas.microsoft.com/office/drawing/2014/main" id="{91248D64-7098-4566-4702-2FF3E96FE310}"/>
              </a:ext>
            </a:extLst>
          </p:cNvPr>
          <p:cNvSpPr txBox="1"/>
          <p:nvPr userDrawn="1"/>
        </p:nvSpPr>
        <p:spPr>
          <a:xfrm>
            <a:off x="1455031" y="6464808"/>
            <a:ext cx="1288169" cy="253916"/>
          </a:xfrm>
          <a:prstGeom prst="rect">
            <a:avLst/>
          </a:prstGeom>
          <a:noFill/>
        </p:spPr>
        <p:txBody>
          <a:bodyPr wrap="square" rtlCol="0">
            <a:spAutoFit/>
          </a:bodyPr>
          <a:lstStyle/>
          <a:p>
            <a:r>
              <a:rPr lang="en-US" sz="1000">
                <a:solidFill>
                  <a:schemeClr val="bg1">
                    <a:alpha val="35000"/>
                  </a:schemeClr>
                </a:solidFill>
                <a:latin typeface="Yu Gothic UI" panose="020B0500000000000000" pitchFamily="50" charset="-128"/>
              </a:rPr>
              <a:t>CONFIDENTIAL</a:t>
            </a:r>
          </a:p>
        </p:txBody>
      </p:sp>
      <p:sp>
        <p:nvSpPr>
          <p:cNvPr id="8" name="Text Placeholder 13">
            <a:extLst>
              <a:ext uri="{FF2B5EF4-FFF2-40B4-BE49-F238E27FC236}">
                <a16:creationId xmlns:a16="http://schemas.microsoft.com/office/drawing/2014/main" id="{CFA74DDF-D456-AB7B-4A44-5B552F26519B}"/>
              </a:ext>
            </a:extLst>
          </p:cNvPr>
          <p:cNvSpPr>
            <a:spLocks noGrp="1"/>
          </p:cNvSpPr>
          <p:nvPr>
            <p:ph type="body" sz="quarter" idx="10" hasCustomPrompt="1"/>
          </p:nvPr>
        </p:nvSpPr>
        <p:spPr>
          <a:xfrm>
            <a:off x="411476" y="1110417"/>
            <a:ext cx="11393424" cy="400110"/>
          </a:xfrm>
        </p:spPr>
        <p:txBody>
          <a:bodyPr/>
          <a:lstStyle>
            <a:lvl1pPr marL="0" indent="0">
              <a:buNone/>
              <a:defRPr sz="2000">
                <a:solidFill>
                  <a:schemeClr val="bg1"/>
                </a:solidFill>
              </a:defRPr>
            </a:lvl1pPr>
          </a:lstStyle>
          <a:p>
            <a:pPr lvl="0"/>
            <a:r>
              <a:rPr lang="en-US"/>
              <a:t>Click to edit subtitle text</a:t>
            </a:r>
          </a:p>
        </p:txBody>
      </p:sp>
    </p:spTree>
    <p:extLst>
      <p:ext uri="{BB962C8B-B14F-4D97-AF65-F5344CB8AC3E}">
        <p14:creationId xmlns:p14="http://schemas.microsoft.com/office/powerpoint/2010/main" val="2852036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Title Slide - CONFIDENT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EB06365-02F7-2AF1-8AE4-800356864B3F}"/>
              </a:ext>
            </a:extLst>
          </p:cNvPr>
          <p:cNvSpPr txBox="1"/>
          <p:nvPr userDrawn="1"/>
        </p:nvSpPr>
        <p:spPr>
          <a:xfrm>
            <a:off x="3590259" y="5438625"/>
            <a:ext cx="5011479" cy="461665"/>
          </a:xfrm>
          <a:prstGeom prst="rect">
            <a:avLst/>
          </a:prstGeom>
          <a:noFill/>
        </p:spPr>
        <p:txBody>
          <a:bodyPr wrap="square" rtlCol="0">
            <a:spAutoFit/>
          </a:bodyPr>
          <a:lstStyle/>
          <a:p>
            <a:pPr algn="ctr"/>
            <a:r>
              <a:rPr lang="en-US" sz="2400">
                <a:solidFill>
                  <a:schemeClr val="bg1"/>
                </a:solidFill>
                <a:latin typeface="Yu Gothic UI" panose="020B0500000000000000" pitchFamily="50" charset="-128"/>
                <a:ea typeface="Yu Gothic UI" panose="020B0500000000000000" pitchFamily="50" charset="-128"/>
              </a:rPr>
              <a:t>www.digicert.com</a:t>
            </a:r>
          </a:p>
        </p:txBody>
      </p:sp>
      <p:sp>
        <p:nvSpPr>
          <p:cNvPr id="3" name="Round Single Corner Rectangle 2">
            <a:extLst>
              <a:ext uri="{FF2B5EF4-FFF2-40B4-BE49-F238E27FC236}">
                <a16:creationId xmlns:a16="http://schemas.microsoft.com/office/drawing/2014/main" id="{2CB8DC65-DB28-4300-7D9E-565EBB342B51}"/>
              </a:ext>
            </a:extLst>
          </p:cNvPr>
          <p:cNvSpPr/>
          <p:nvPr userDrawn="1"/>
        </p:nvSpPr>
        <p:spPr>
          <a:xfrm flipH="1" flipV="1">
            <a:off x="9323163" y="3345"/>
            <a:ext cx="2868837" cy="91440"/>
          </a:xfrm>
          <a:prstGeom prst="round1Rect">
            <a:avLst>
              <a:gd name="adj" fmla="val 50000"/>
            </a:avLst>
          </a:prstGeom>
          <a:gradFill flip="none" rotWithShape="1">
            <a:gsLst>
              <a:gs pos="0">
                <a:schemeClr val="accent1"/>
              </a:gs>
              <a:gs pos="100000">
                <a:schemeClr val="accent6"/>
              </a:gs>
              <a:gs pos="5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ndParaRPr>
          </a:p>
        </p:txBody>
      </p:sp>
      <p:sp>
        <p:nvSpPr>
          <p:cNvPr id="4" name="Round Single Corner Rectangle 3">
            <a:extLst>
              <a:ext uri="{FF2B5EF4-FFF2-40B4-BE49-F238E27FC236}">
                <a16:creationId xmlns:a16="http://schemas.microsoft.com/office/drawing/2014/main" id="{578EA667-6051-5CE6-8DF2-8DDC604DEA62}"/>
              </a:ext>
            </a:extLst>
          </p:cNvPr>
          <p:cNvSpPr/>
          <p:nvPr userDrawn="1"/>
        </p:nvSpPr>
        <p:spPr>
          <a:xfrm flipV="1">
            <a:off x="0" y="2230"/>
            <a:ext cx="9144000" cy="9367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ndParaRPr>
          </a:p>
        </p:txBody>
      </p:sp>
      <p:sp>
        <p:nvSpPr>
          <p:cNvPr id="5" name="TextBox 4">
            <a:extLst>
              <a:ext uri="{FF2B5EF4-FFF2-40B4-BE49-F238E27FC236}">
                <a16:creationId xmlns:a16="http://schemas.microsoft.com/office/drawing/2014/main" id="{9C28E034-2102-0266-2242-CD92CBF9B131}"/>
              </a:ext>
            </a:extLst>
          </p:cNvPr>
          <p:cNvSpPr txBox="1"/>
          <p:nvPr userDrawn="1"/>
        </p:nvSpPr>
        <p:spPr>
          <a:xfrm>
            <a:off x="3473958" y="6080760"/>
            <a:ext cx="5244084" cy="246221"/>
          </a:xfrm>
          <a:prstGeom prst="rect">
            <a:avLst/>
          </a:prstGeom>
          <a:noFill/>
        </p:spPr>
        <p:txBody>
          <a:bodyPr wrap="square" rtlCol="0">
            <a:spAutoFit/>
          </a:bodyPr>
          <a:lstStyle/>
          <a:p>
            <a:pPr algn="ctr"/>
            <a:r>
              <a:rPr lang="en-US" sz="1000">
                <a:solidFill>
                  <a:schemeClr val="bg1">
                    <a:alpha val="50000"/>
                  </a:schemeClr>
                </a:solidFill>
                <a:latin typeface="Yu Gothic UI" panose="020B0500000000000000" pitchFamily="50" charset="-128"/>
              </a:rPr>
              <a:t>Copyright ©2025 DigiCert, Inc. All rights reserved.</a:t>
            </a:r>
          </a:p>
        </p:txBody>
      </p:sp>
      <p:pic>
        <p:nvPicPr>
          <p:cNvPr id="7" name="Graphic 6">
            <a:extLst>
              <a:ext uri="{FF2B5EF4-FFF2-40B4-BE49-F238E27FC236}">
                <a16:creationId xmlns:a16="http://schemas.microsoft.com/office/drawing/2014/main" id="{3ECF184A-A6B7-0460-5685-1137965201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52800" y="2492298"/>
            <a:ext cx="5486400" cy="1605775"/>
          </a:xfrm>
          <a:prstGeom prst="rect">
            <a:avLst/>
          </a:prstGeom>
        </p:spPr>
      </p:pic>
    </p:spTree>
    <p:extLst>
      <p:ext uri="{BB962C8B-B14F-4D97-AF65-F5344CB8AC3E}">
        <p14:creationId xmlns:p14="http://schemas.microsoft.com/office/powerpoint/2010/main" val="4025509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PUBLIC">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3606E8-4FC5-5BAE-010D-304198E0359E}"/>
              </a:ext>
            </a:extLst>
          </p:cNvPr>
          <p:cNvSpPr>
            <a:spLocks noGrp="1"/>
          </p:cNvSpPr>
          <p:nvPr>
            <p:ph idx="1"/>
          </p:nvPr>
        </p:nvSpPr>
        <p:spPr>
          <a:xfrm>
            <a:off x="411479" y="1378626"/>
            <a:ext cx="11384279" cy="477084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9" name="Title 1">
            <a:extLst>
              <a:ext uri="{FF2B5EF4-FFF2-40B4-BE49-F238E27FC236}">
                <a16:creationId xmlns:a16="http://schemas.microsoft.com/office/drawing/2014/main" id="{02FAA564-2E2C-C1B3-DA26-E3A548CF830E}"/>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accent1"/>
                </a:solidFill>
                <a:latin typeface="Yu Gothic UI Semibold" panose="020B0700000000000000" pitchFamily="50" charset="-128"/>
              </a:defRPr>
            </a:lvl1pPr>
          </a:lstStyle>
          <a:p>
            <a:r>
              <a:rPr lang="ja-JP" altLang="en-US"/>
              <a:t>マスター タイトルの書式設定</a:t>
            </a:r>
            <a:endParaRPr lang="en-US"/>
          </a:p>
        </p:txBody>
      </p:sp>
      <p:sp>
        <p:nvSpPr>
          <p:cNvPr id="4" name="Round Single Corner Rectangle 3">
            <a:extLst>
              <a:ext uri="{FF2B5EF4-FFF2-40B4-BE49-F238E27FC236}">
                <a16:creationId xmlns:a16="http://schemas.microsoft.com/office/drawing/2014/main" id="{1FE76A11-8345-A230-D648-95FDFC953103}"/>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2" name="Round Single Corner Rectangle 1">
            <a:extLst>
              <a:ext uri="{FF2B5EF4-FFF2-40B4-BE49-F238E27FC236}">
                <a16:creationId xmlns:a16="http://schemas.microsoft.com/office/drawing/2014/main" id="{B6C4310E-3FD9-3B97-261B-6E679046BFA9}"/>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a typeface="Yu Gothic UI" panose="020B0500000000000000" pitchFamily="50" charset="-128"/>
            </a:endParaRPr>
          </a:p>
        </p:txBody>
      </p:sp>
      <p:sp>
        <p:nvSpPr>
          <p:cNvPr id="6" name="TextBox 5">
            <a:extLst>
              <a:ext uri="{FF2B5EF4-FFF2-40B4-BE49-F238E27FC236}">
                <a16:creationId xmlns:a16="http://schemas.microsoft.com/office/drawing/2014/main" id="{B1EDA5FA-9C5D-1D4F-9F9D-62C0317F458B}"/>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ea typeface="Yu Gothic UI" panose="020B0500000000000000" pitchFamily="50" charset="-128"/>
              </a:rPr>
              <a:pPr algn="r"/>
              <a:t>‹#›</a:t>
            </a:fld>
            <a:endParaRPr lang="en-US" sz="1000">
              <a:solidFill>
                <a:schemeClr val="bg1">
                  <a:lumMod val="65000"/>
                </a:schemeClr>
              </a:solidFill>
              <a:latin typeface="Yu Gothic UI" panose="020B0500000000000000" pitchFamily="50" charset="-128"/>
              <a:ea typeface="Yu Gothic UI" panose="020B0500000000000000" pitchFamily="50" charset="-128"/>
            </a:endParaRPr>
          </a:p>
        </p:txBody>
      </p:sp>
      <p:pic>
        <p:nvPicPr>
          <p:cNvPr id="7" name="Graphic 6">
            <a:extLst>
              <a:ext uri="{FF2B5EF4-FFF2-40B4-BE49-F238E27FC236}">
                <a16:creationId xmlns:a16="http://schemas.microsoft.com/office/drawing/2014/main" id="{7CF62BAB-EC17-1AD0-790C-57F6264D32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79" y="6464808"/>
            <a:ext cx="914400" cy="267629"/>
          </a:xfrm>
          <a:prstGeom prst="rect">
            <a:avLst/>
          </a:prstGeom>
        </p:spPr>
      </p:pic>
    </p:spTree>
    <p:extLst>
      <p:ext uri="{BB962C8B-B14F-4D97-AF65-F5344CB8AC3E}">
        <p14:creationId xmlns:p14="http://schemas.microsoft.com/office/powerpoint/2010/main" val="394916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Text Containers - PUBLIC">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A3251BB-74BB-A052-D3B1-6592DC86FEF1}"/>
              </a:ext>
            </a:extLst>
          </p:cNvPr>
          <p:cNvSpPr>
            <a:spLocks noGrp="1"/>
          </p:cNvSpPr>
          <p:nvPr>
            <p:ph sz="half" idx="1"/>
          </p:nvPr>
        </p:nvSpPr>
        <p:spPr>
          <a:xfrm>
            <a:off x="742158" y="1657355"/>
            <a:ext cx="4825042" cy="4229095"/>
          </a:xfrm>
        </p:spPr>
        <p:txBody>
          <a:bodyPr lIns="0" rIns="0">
            <a:normAutofit/>
          </a:bodyPr>
          <a:lstStyle>
            <a:lvl1pPr marL="0" indent="0">
              <a:buNone/>
              <a:defRPr sz="1800">
                <a:solidFill>
                  <a:schemeClr val="tx1"/>
                </a:solidFill>
              </a:defRPr>
            </a:lvl1pPr>
          </a:lstStyle>
          <a:p>
            <a:pPr lvl="0"/>
            <a:r>
              <a:rPr lang="ja-JP" altLang="en-US"/>
              <a:t>マスター テキストの書式設定</a:t>
            </a:r>
          </a:p>
        </p:txBody>
      </p:sp>
      <p:sp>
        <p:nvSpPr>
          <p:cNvPr id="10" name="Content Placeholder 2">
            <a:extLst>
              <a:ext uri="{FF2B5EF4-FFF2-40B4-BE49-F238E27FC236}">
                <a16:creationId xmlns:a16="http://schemas.microsoft.com/office/drawing/2014/main" id="{AA4E1FA2-324F-89B0-EF45-205E0C3742DB}"/>
              </a:ext>
            </a:extLst>
          </p:cNvPr>
          <p:cNvSpPr>
            <a:spLocks noGrp="1"/>
          </p:cNvSpPr>
          <p:nvPr>
            <p:ph sz="half" idx="13"/>
          </p:nvPr>
        </p:nvSpPr>
        <p:spPr>
          <a:xfrm>
            <a:off x="6624802" y="1657355"/>
            <a:ext cx="4825042" cy="4229095"/>
          </a:xfrm>
        </p:spPr>
        <p:txBody>
          <a:bodyPr lIns="0" rIns="0">
            <a:normAutofit/>
          </a:bodyPr>
          <a:lstStyle>
            <a:lvl1pPr marL="0" indent="0">
              <a:buNone/>
              <a:defRPr sz="1800">
                <a:solidFill>
                  <a:schemeClr val="tx1"/>
                </a:solidFill>
              </a:defRPr>
            </a:lvl1pPr>
          </a:lstStyle>
          <a:p>
            <a:pPr lvl="0"/>
            <a:r>
              <a:rPr lang="ja-JP" altLang="en-US"/>
              <a:t>マスター テキストの書式設定</a:t>
            </a:r>
          </a:p>
        </p:txBody>
      </p:sp>
      <p:sp>
        <p:nvSpPr>
          <p:cNvPr id="12" name="Title 1">
            <a:extLst>
              <a:ext uri="{FF2B5EF4-FFF2-40B4-BE49-F238E27FC236}">
                <a16:creationId xmlns:a16="http://schemas.microsoft.com/office/drawing/2014/main" id="{B533017B-914A-5BA6-88E9-26A924F575BA}"/>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accent1"/>
                </a:solidFill>
                <a:latin typeface="Yu Gothic UI Semibold" panose="020B0700000000000000" pitchFamily="50" charset="-128"/>
              </a:defRPr>
            </a:lvl1pPr>
          </a:lstStyle>
          <a:p>
            <a:r>
              <a:rPr lang="ja-JP" altLang="en-US"/>
              <a:t>マスター タイトルの書式設定</a:t>
            </a:r>
            <a:endParaRPr lang="en-US"/>
          </a:p>
        </p:txBody>
      </p:sp>
      <p:sp>
        <p:nvSpPr>
          <p:cNvPr id="5" name="Rounded Rectangle 4">
            <a:extLst>
              <a:ext uri="{FF2B5EF4-FFF2-40B4-BE49-F238E27FC236}">
                <a16:creationId xmlns:a16="http://schemas.microsoft.com/office/drawing/2014/main" id="{5E6B3276-E3BC-F438-B494-F3D0803BFEFB}"/>
              </a:ext>
            </a:extLst>
          </p:cNvPr>
          <p:cNvSpPr/>
          <p:nvPr userDrawn="1"/>
        </p:nvSpPr>
        <p:spPr>
          <a:xfrm>
            <a:off x="411478" y="1378626"/>
            <a:ext cx="5486400" cy="4800600"/>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6" name="Rounded Rectangle 5">
            <a:extLst>
              <a:ext uri="{FF2B5EF4-FFF2-40B4-BE49-F238E27FC236}">
                <a16:creationId xmlns:a16="http://schemas.microsoft.com/office/drawing/2014/main" id="{6A23937B-15C1-215F-B833-E061723080B4}"/>
              </a:ext>
            </a:extLst>
          </p:cNvPr>
          <p:cNvSpPr/>
          <p:nvPr userDrawn="1"/>
        </p:nvSpPr>
        <p:spPr>
          <a:xfrm>
            <a:off x="6228558" y="1378626"/>
            <a:ext cx="5486400" cy="4800600"/>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3" name="Round Single Corner Rectangle 2">
            <a:extLst>
              <a:ext uri="{FF2B5EF4-FFF2-40B4-BE49-F238E27FC236}">
                <a16:creationId xmlns:a16="http://schemas.microsoft.com/office/drawing/2014/main" id="{579D148E-4FA6-6C2F-4283-06E139F1C9B0}"/>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2" name="Round Single Corner Rectangle 1">
            <a:extLst>
              <a:ext uri="{FF2B5EF4-FFF2-40B4-BE49-F238E27FC236}">
                <a16:creationId xmlns:a16="http://schemas.microsoft.com/office/drawing/2014/main" id="{1EC51F8D-561D-9881-2B33-8E87E12E5F8A}"/>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a typeface="Yu Gothic UI" panose="020B0500000000000000" pitchFamily="50" charset="-128"/>
            </a:endParaRPr>
          </a:p>
        </p:txBody>
      </p:sp>
      <p:sp>
        <p:nvSpPr>
          <p:cNvPr id="7" name="TextBox 6">
            <a:extLst>
              <a:ext uri="{FF2B5EF4-FFF2-40B4-BE49-F238E27FC236}">
                <a16:creationId xmlns:a16="http://schemas.microsoft.com/office/drawing/2014/main" id="{0755F9D8-4BF1-0FBE-8224-76D03F28435A}"/>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ea typeface="Yu Gothic UI" panose="020B0500000000000000" pitchFamily="50" charset="-128"/>
              </a:rPr>
              <a:pPr algn="r"/>
              <a:t>‹#›</a:t>
            </a:fld>
            <a:endParaRPr lang="en-US" sz="1000">
              <a:solidFill>
                <a:schemeClr val="bg1">
                  <a:lumMod val="65000"/>
                </a:schemeClr>
              </a:solidFill>
              <a:latin typeface="Yu Gothic UI" panose="020B0500000000000000" pitchFamily="50" charset="-128"/>
              <a:ea typeface="Yu Gothic UI" panose="020B0500000000000000" pitchFamily="50" charset="-128"/>
            </a:endParaRPr>
          </a:p>
        </p:txBody>
      </p:sp>
      <p:pic>
        <p:nvPicPr>
          <p:cNvPr id="9" name="Graphic 8">
            <a:extLst>
              <a:ext uri="{FF2B5EF4-FFF2-40B4-BE49-F238E27FC236}">
                <a16:creationId xmlns:a16="http://schemas.microsoft.com/office/drawing/2014/main" id="{08753D83-229A-6B35-CBE7-0E76E64B22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79" y="6464808"/>
            <a:ext cx="914400" cy="267629"/>
          </a:xfrm>
          <a:prstGeom prst="rect">
            <a:avLst/>
          </a:prstGeom>
        </p:spPr>
      </p:pic>
    </p:spTree>
    <p:extLst>
      <p:ext uri="{BB962C8B-B14F-4D97-AF65-F5344CB8AC3E}">
        <p14:creationId xmlns:p14="http://schemas.microsoft.com/office/powerpoint/2010/main" val="1076454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hree Text Containers - PUBLIC">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AE02D17F-FC52-34EC-63C3-79BE6A9E5201}"/>
              </a:ext>
            </a:extLst>
          </p:cNvPr>
          <p:cNvSpPr>
            <a:spLocks noGrp="1"/>
          </p:cNvSpPr>
          <p:nvPr>
            <p:ph sz="half" idx="1"/>
          </p:nvPr>
        </p:nvSpPr>
        <p:spPr>
          <a:xfrm>
            <a:off x="696093" y="1633700"/>
            <a:ext cx="2909976" cy="4301402"/>
          </a:xfrm>
        </p:spPr>
        <p:txBody>
          <a:bodyPr lIns="0" rIns="0">
            <a:normAutofit/>
          </a:bodyPr>
          <a:lstStyle>
            <a:lvl1pPr marL="0" indent="0">
              <a:buNone/>
              <a:defRPr sz="1800"/>
            </a:lvl1pPr>
          </a:lstStyle>
          <a:p>
            <a:pPr lvl="0"/>
            <a:r>
              <a:rPr lang="ja-JP" altLang="en-US"/>
              <a:t>マスター テキストの書式設定</a:t>
            </a:r>
          </a:p>
        </p:txBody>
      </p:sp>
      <p:sp>
        <p:nvSpPr>
          <p:cNvPr id="15" name="Content Placeholder 2">
            <a:extLst>
              <a:ext uri="{FF2B5EF4-FFF2-40B4-BE49-F238E27FC236}">
                <a16:creationId xmlns:a16="http://schemas.microsoft.com/office/drawing/2014/main" id="{CD3ED73E-BE08-FC54-74C8-D13CECC33782}"/>
              </a:ext>
            </a:extLst>
          </p:cNvPr>
          <p:cNvSpPr>
            <a:spLocks noGrp="1"/>
          </p:cNvSpPr>
          <p:nvPr>
            <p:ph sz="half" idx="13"/>
          </p:nvPr>
        </p:nvSpPr>
        <p:spPr>
          <a:xfrm>
            <a:off x="4641012" y="1633699"/>
            <a:ext cx="2909976" cy="4301402"/>
          </a:xfrm>
        </p:spPr>
        <p:txBody>
          <a:bodyPr lIns="0" rIns="0">
            <a:normAutofit/>
          </a:bodyPr>
          <a:lstStyle>
            <a:lvl1pPr marL="0" indent="0">
              <a:buNone/>
              <a:defRPr sz="1800"/>
            </a:lvl1pPr>
          </a:lstStyle>
          <a:p>
            <a:pPr lvl="0"/>
            <a:r>
              <a:rPr lang="ja-JP" altLang="en-US"/>
              <a:t>マスター テキストの書式設定</a:t>
            </a:r>
          </a:p>
        </p:txBody>
      </p:sp>
      <p:sp>
        <p:nvSpPr>
          <p:cNvPr id="16" name="Content Placeholder 2">
            <a:extLst>
              <a:ext uri="{FF2B5EF4-FFF2-40B4-BE49-F238E27FC236}">
                <a16:creationId xmlns:a16="http://schemas.microsoft.com/office/drawing/2014/main" id="{562DBD1F-CC2F-5B7F-D47E-4B5846947911}"/>
              </a:ext>
            </a:extLst>
          </p:cNvPr>
          <p:cNvSpPr>
            <a:spLocks noGrp="1"/>
          </p:cNvSpPr>
          <p:nvPr>
            <p:ph sz="half" idx="14"/>
          </p:nvPr>
        </p:nvSpPr>
        <p:spPr>
          <a:xfrm>
            <a:off x="8590354" y="1633699"/>
            <a:ext cx="2909976" cy="4301402"/>
          </a:xfrm>
        </p:spPr>
        <p:txBody>
          <a:bodyPr lIns="0" rIns="0">
            <a:normAutofit/>
          </a:bodyPr>
          <a:lstStyle>
            <a:lvl1pPr marL="0" indent="0">
              <a:buNone/>
              <a:defRPr sz="1800"/>
            </a:lvl1pPr>
          </a:lstStyle>
          <a:p>
            <a:pPr lvl="0"/>
            <a:r>
              <a:rPr lang="ja-JP" altLang="en-US"/>
              <a:t>マスター テキストの書式設定</a:t>
            </a:r>
          </a:p>
        </p:txBody>
      </p:sp>
      <p:sp>
        <p:nvSpPr>
          <p:cNvPr id="9" name="Title 1">
            <a:extLst>
              <a:ext uri="{FF2B5EF4-FFF2-40B4-BE49-F238E27FC236}">
                <a16:creationId xmlns:a16="http://schemas.microsoft.com/office/drawing/2014/main" id="{45220D60-1E94-FD5E-DCA6-36C5C4EB13A5}"/>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accent1"/>
                </a:solidFill>
                <a:latin typeface="Yu Gothic UI Semibold" panose="020B0700000000000000" pitchFamily="50" charset="-128"/>
              </a:defRPr>
            </a:lvl1pPr>
          </a:lstStyle>
          <a:p>
            <a:r>
              <a:rPr lang="ja-JP" altLang="en-US"/>
              <a:t>マスター タイトルの書式設定</a:t>
            </a:r>
            <a:endParaRPr lang="en-US"/>
          </a:p>
        </p:txBody>
      </p:sp>
      <p:sp>
        <p:nvSpPr>
          <p:cNvPr id="6" name="Rounded Rectangle 5">
            <a:extLst>
              <a:ext uri="{FF2B5EF4-FFF2-40B4-BE49-F238E27FC236}">
                <a16:creationId xmlns:a16="http://schemas.microsoft.com/office/drawing/2014/main" id="{E9E2A872-3419-7DF3-DABE-0AC08B0AE1BE}"/>
              </a:ext>
            </a:extLst>
          </p:cNvPr>
          <p:cNvSpPr/>
          <p:nvPr userDrawn="1"/>
        </p:nvSpPr>
        <p:spPr>
          <a:xfrm>
            <a:off x="4358640" y="1378626"/>
            <a:ext cx="3474720" cy="4800600"/>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11" name="Rounded Rectangle 10">
            <a:extLst>
              <a:ext uri="{FF2B5EF4-FFF2-40B4-BE49-F238E27FC236}">
                <a16:creationId xmlns:a16="http://schemas.microsoft.com/office/drawing/2014/main" id="{9BDCAD2B-AD13-3EC2-C485-8B10D7E6FAFD}"/>
              </a:ext>
            </a:extLst>
          </p:cNvPr>
          <p:cNvSpPr/>
          <p:nvPr userDrawn="1"/>
        </p:nvSpPr>
        <p:spPr>
          <a:xfrm>
            <a:off x="8305801" y="1378626"/>
            <a:ext cx="3474720" cy="4800600"/>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19" name="Rounded Rectangle 18">
            <a:extLst>
              <a:ext uri="{FF2B5EF4-FFF2-40B4-BE49-F238E27FC236}">
                <a16:creationId xmlns:a16="http://schemas.microsoft.com/office/drawing/2014/main" id="{B528000E-334F-5072-9CBF-EF7C13062BAC}"/>
              </a:ext>
            </a:extLst>
          </p:cNvPr>
          <p:cNvSpPr/>
          <p:nvPr userDrawn="1"/>
        </p:nvSpPr>
        <p:spPr>
          <a:xfrm>
            <a:off x="411479" y="1378626"/>
            <a:ext cx="3474720" cy="4800600"/>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3" name="Round Single Corner Rectangle 2">
            <a:extLst>
              <a:ext uri="{FF2B5EF4-FFF2-40B4-BE49-F238E27FC236}">
                <a16:creationId xmlns:a16="http://schemas.microsoft.com/office/drawing/2014/main" id="{CD9BE346-D228-1FBD-C3F7-3F908A68061F}"/>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2" name="Round Single Corner Rectangle 1">
            <a:extLst>
              <a:ext uri="{FF2B5EF4-FFF2-40B4-BE49-F238E27FC236}">
                <a16:creationId xmlns:a16="http://schemas.microsoft.com/office/drawing/2014/main" id="{827A963F-5E25-3D33-C815-651A06BA199D}"/>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a typeface="Yu Gothic UI" panose="020B0500000000000000" pitchFamily="50" charset="-128"/>
            </a:endParaRPr>
          </a:p>
        </p:txBody>
      </p:sp>
      <p:sp>
        <p:nvSpPr>
          <p:cNvPr id="5" name="TextBox 4">
            <a:extLst>
              <a:ext uri="{FF2B5EF4-FFF2-40B4-BE49-F238E27FC236}">
                <a16:creationId xmlns:a16="http://schemas.microsoft.com/office/drawing/2014/main" id="{A24F0286-677A-1090-10FC-B9DC8A1623DD}"/>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ea typeface="Yu Gothic UI" panose="020B0500000000000000" pitchFamily="50" charset="-128"/>
              </a:rPr>
              <a:pPr algn="r"/>
              <a:t>‹#›</a:t>
            </a:fld>
            <a:endParaRPr lang="en-US" sz="1000">
              <a:solidFill>
                <a:schemeClr val="bg1">
                  <a:lumMod val="65000"/>
                </a:schemeClr>
              </a:solidFill>
              <a:latin typeface="Yu Gothic UI" panose="020B0500000000000000" pitchFamily="50" charset="-128"/>
              <a:ea typeface="Yu Gothic UI" panose="020B0500000000000000" pitchFamily="50" charset="-128"/>
            </a:endParaRPr>
          </a:p>
        </p:txBody>
      </p:sp>
      <p:pic>
        <p:nvPicPr>
          <p:cNvPr id="7" name="Graphic 6">
            <a:extLst>
              <a:ext uri="{FF2B5EF4-FFF2-40B4-BE49-F238E27FC236}">
                <a16:creationId xmlns:a16="http://schemas.microsoft.com/office/drawing/2014/main" id="{8C8F7D25-B34E-8315-7FDE-6217F2BA17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79" y="6464808"/>
            <a:ext cx="914400" cy="267629"/>
          </a:xfrm>
          <a:prstGeom prst="rect">
            <a:avLst/>
          </a:prstGeom>
        </p:spPr>
      </p:pic>
    </p:spTree>
    <p:extLst>
      <p:ext uri="{BB962C8B-B14F-4D97-AF65-F5344CB8AC3E}">
        <p14:creationId xmlns:p14="http://schemas.microsoft.com/office/powerpoint/2010/main" val="3795864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Four Text Containers - PUBLIC">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8F7C774-3912-EA6A-0164-5460BC130D1D}"/>
              </a:ext>
            </a:extLst>
          </p:cNvPr>
          <p:cNvSpPr>
            <a:spLocks noGrp="1"/>
          </p:cNvSpPr>
          <p:nvPr>
            <p:ph sz="half" idx="1"/>
          </p:nvPr>
        </p:nvSpPr>
        <p:spPr>
          <a:xfrm>
            <a:off x="693237" y="1597750"/>
            <a:ext cx="2024236" cy="4320450"/>
          </a:xfrm>
        </p:spPr>
        <p:txBody>
          <a:bodyPr lIns="0" rIns="0">
            <a:normAutofit/>
          </a:bodyPr>
          <a:lstStyle>
            <a:lvl1pPr marL="0" indent="0">
              <a:buNone/>
              <a:defRPr sz="1800"/>
            </a:lvl1pPr>
          </a:lstStyle>
          <a:p>
            <a:pPr lvl="0"/>
            <a:r>
              <a:rPr lang="ja-JP" altLang="en-US"/>
              <a:t>マスター テキストの書式設定</a:t>
            </a:r>
          </a:p>
        </p:txBody>
      </p:sp>
      <p:sp>
        <p:nvSpPr>
          <p:cNvPr id="12" name="Content Placeholder 2">
            <a:extLst>
              <a:ext uri="{FF2B5EF4-FFF2-40B4-BE49-F238E27FC236}">
                <a16:creationId xmlns:a16="http://schemas.microsoft.com/office/drawing/2014/main" id="{85165D76-AF54-B141-E08F-D3D6A2FED960}"/>
              </a:ext>
            </a:extLst>
          </p:cNvPr>
          <p:cNvSpPr>
            <a:spLocks noGrp="1"/>
          </p:cNvSpPr>
          <p:nvPr>
            <p:ph sz="half" idx="13"/>
          </p:nvPr>
        </p:nvSpPr>
        <p:spPr>
          <a:xfrm>
            <a:off x="3620334" y="1597750"/>
            <a:ext cx="2024236" cy="4320450"/>
          </a:xfrm>
        </p:spPr>
        <p:txBody>
          <a:bodyPr lIns="0" rIns="0">
            <a:normAutofit/>
          </a:bodyPr>
          <a:lstStyle>
            <a:lvl1pPr marL="0" indent="0">
              <a:buNone/>
              <a:defRPr sz="1800"/>
            </a:lvl1pPr>
          </a:lstStyle>
          <a:p>
            <a:pPr lvl="0"/>
            <a:r>
              <a:rPr lang="ja-JP" altLang="en-US"/>
              <a:t>マスター テキストの書式設定</a:t>
            </a:r>
          </a:p>
        </p:txBody>
      </p:sp>
      <p:sp>
        <p:nvSpPr>
          <p:cNvPr id="14" name="Content Placeholder 2">
            <a:extLst>
              <a:ext uri="{FF2B5EF4-FFF2-40B4-BE49-F238E27FC236}">
                <a16:creationId xmlns:a16="http://schemas.microsoft.com/office/drawing/2014/main" id="{6481AD61-7F55-BBD7-F80A-7C9460E50734}"/>
              </a:ext>
            </a:extLst>
          </p:cNvPr>
          <p:cNvSpPr>
            <a:spLocks noGrp="1"/>
          </p:cNvSpPr>
          <p:nvPr>
            <p:ph sz="half" idx="14"/>
          </p:nvPr>
        </p:nvSpPr>
        <p:spPr>
          <a:xfrm>
            <a:off x="6547431" y="1597750"/>
            <a:ext cx="2024236" cy="4320450"/>
          </a:xfrm>
        </p:spPr>
        <p:txBody>
          <a:bodyPr lIns="0" rIns="0">
            <a:normAutofit/>
          </a:bodyPr>
          <a:lstStyle>
            <a:lvl1pPr marL="0" indent="0">
              <a:buNone/>
              <a:defRPr sz="1800"/>
            </a:lvl1pPr>
          </a:lstStyle>
          <a:p>
            <a:pPr lvl="0"/>
            <a:r>
              <a:rPr lang="ja-JP" altLang="en-US"/>
              <a:t>マスター テキストの書式設定</a:t>
            </a:r>
          </a:p>
        </p:txBody>
      </p:sp>
      <p:sp>
        <p:nvSpPr>
          <p:cNvPr id="19" name="Content Placeholder 2">
            <a:extLst>
              <a:ext uri="{FF2B5EF4-FFF2-40B4-BE49-F238E27FC236}">
                <a16:creationId xmlns:a16="http://schemas.microsoft.com/office/drawing/2014/main" id="{7A9AF011-F62D-DD04-FA3E-FA997B8210EF}"/>
              </a:ext>
            </a:extLst>
          </p:cNvPr>
          <p:cNvSpPr>
            <a:spLocks noGrp="1"/>
          </p:cNvSpPr>
          <p:nvPr>
            <p:ph sz="half" idx="15"/>
          </p:nvPr>
        </p:nvSpPr>
        <p:spPr>
          <a:xfrm>
            <a:off x="9474527" y="1597750"/>
            <a:ext cx="2024236" cy="4320450"/>
          </a:xfrm>
        </p:spPr>
        <p:txBody>
          <a:bodyPr lIns="0" rIns="0">
            <a:normAutofit/>
          </a:bodyPr>
          <a:lstStyle>
            <a:lvl1pPr marL="0" indent="0">
              <a:buNone/>
              <a:defRPr sz="1800"/>
            </a:lvl1pPr>
          </a:lstStyle>
          <a:p>
            <a:pPr lvl="0"/>
            <a:r>
              <a:rPr lang="ja-JP" altLang="en-US"/>
              <a:t>マスター テキストの書式設定</a:t>
            </a:r>
          </a:p>
        </p:txBody>
      </p:sp>
      <p:sp>
        <p:nvSpPr>
          <p:cNvPr id="15" name="Title 1">
            <a:extLst>
              <a:ext uri="{FF2B5EF4-FFF2-40B4-BE49-F238E27FC236}">
                <a16:creationId xmlns:a16="http://schemas.microsoft.com/office/drawing/2014/main" id="{C4EDE80C-83DC-EFF7-1D0A-62B13EC36C0F}"/>
              </a:ext>
            </a:extLst>
          </p:cNvPr>
          <p:cNvSpPr>
            <a:spLocks noGrp="1"/>
          </p:cNvSpPr>
          <p:nvPr>
            <p:ph type="title"/>
          </p:nvPr>
        </p:nvSpPr>
        <p:spPr>
          <a:xfrm>
            <a:off x="411479" y="303752"/>
            <a:ext cx="11393424" cy="685800"/>
          </a:xfrm>
          <a:prstGeom prst="rect">
            <a:avLst/>
          </a:prstGeom>
        </p:spPr>
        <p:txBody>
          <a:bodyPr lIns="0" tIns="0" rIns="0" bIns="0">
            <a:normAutofit/>
          </a:bodyPr>
          <a:lstStyle>
            <a:lvl1pPr>
              <a:defRPr sz="4400">
                <a:solidFill>
                  <a:schemeClr val="accent1"/>
                </a:solidFill>
                <a:latin typeface="Yu Gothic UI Semibold" panose="020B0700000000000000" pitchFamily="50" charset="-128"/>
              </a:defRPr>
            </a:lvl1pPr>
          </a:lstStyle>
          <a:p>
            <a:r>
              <a:rPr lang="ja-JP" altLang="en-US"/>
              <a:t>マスター タイトルの書式設定</a:t>
            </a:r>
            <a:endParaRPr lang="en-US"/>
          </a:p>
        </p:txBody>
      </p:sp>
      <p:sp>
        <p:nvSpPr>
          <p:cNvPr id="2" name="Rounded Rectangle 1">
            <a:extLst>
              <a:ext uri="{FF2B5EF4-FFF2-40B4-BE49-F238E27FC236}">
                <a16:creationId xmlns:a16="http://schemas.microsoft.com/office/drawing/2014/main" id="{C61DF9D1-DAD3-8617-D015-E0063E38049E}"/>
              </a:ext>
            </a:extLst>
          </p:cNvPr>
          <p:cNvSpPr/>
          <p:nvPr userDrawn="1"/>
        </p:nvSpPr>
        <p:spPr>
          <a:xfrm>
            <a:off x="404751" y="1378626"/>
            <a:ext cx="2587752" cy="4800600"/>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16" name="Rounded Rectangle 15">
            <a:extLst>
              <a:ext uri="{FF2B5EF4-FFF2-40B4-BE49-F238E27FC236}">
                <a16:creationId xmlns:a16="http://schemas.microsoft.com/office/drawing/2014/main" id="{C8A7517D-84EA-6899-3A17-D1F43D17EA34}"/>
              </a:ext>
            </a:extLst>
          </p:cNvPr>
          <p:cNvSpPr/>
          <p:nvPr userDrawn="1"/>
        </p:nvSpPr>
        <p:spPr>
          <a:xfrm>
            <a:off x="3331847" y="1378626"/>
            <a:ext cx="2587752" cy="4800600"/>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18" name="Rounded Rectangle 17">
            <a:extLst>
              <a:ext uri="{FF2B5EF4-FFF2-40B4-BE49-F238E27FC236}">
                <a16:creationId xmlns:a16="http://schemas.microsoft.com/office/drawing/2014/main" id="{3E723438-5145-9F19-2E26-518E84A66551}"/>
              </a:ext>
            </a:extLst>
          </p:cNvPr>
          <p:cNvSpPr/>
          <p:nvPr userDrawn="1"/>
        </p:nvSpPr>
        <p:spPr>
          <a:xfrm>
            <a:off x="6258943" y="1378626"/>
            <a:ext cx="2587752" cy="4800600"/>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22" name="Rounded Rectangle 21">
            <a:extLst>
              <a:ext uri="{FF2B5EF4-FFF2-40B4-BE49-F238E27FC236}">
                <a16:creationId xmlns:a16="http://schemas.microsoft.com/office/drawing/2014/main" id="{A050050D-992B-252D-0568-025F32DEE53C}"/>
              </a:ext>
            </a:extLst>
          </p:cNvPr>
          <p:cNvSpPr/>
          <p:nvPr userDrawn="1"/>
        </p:nvSpPr>
        <p:spPr>
          <a:xfrm>
            <a:off x="9192769" y="1378626"/>
            <a:ext cx="2587752" cy="4800600"/>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3" name="Round Single Corner Rectangle 2">
            <a:extLst>
              <a:ext uri="{FF2B5EF4-FFF2-40B4-BE49-F238E27FC236}">
                <a16:creationId xmlns:a16="http://schemas.microsoft.com/office/drawing/2014/main" id="{38BAE8F1-7A97-7A26-51BB-BBCDC03ED17F}"/>
              </a:ext>
            </a:extLst>
          </p:cNvPr>
          <p:cNvSpPr/>
          <p:nvPr userDrawn="1"/>
        </p:nvSpPr>
        <p:spPr>
          <a:xfrm flipV="1">
            <a:off x="0" y="2230"/>
            <a:ext cx="9144000" cy="93670"/>
          </a:xfrm>
          <a:prstGeom prst="round1Rect">
            <a:avLst>
              <a:gd name="adj" fmla="val 50000"/>
            </a:avLst>
          </a:prstGeom>
          <a:gradFill>
            <a:gsLst>
              <a:gs pos="0">
                <a:schemeClr val="accent1"/>
              </a:gs>
              <a:gs pos="100000">
                <a:schemeClr val="accent2"/>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4" name="Round Single Corner Rectangle 3">
            <a:extLst>
              <a:ext uri="{FF2B5EF4-FFF2-40B4-BE49-F238E27FC236}">
                <a16:creationId xmlns:a16="http://schemas.microsoft.com/office/drawing/2014/main" id="{A4FFF755-18A4-91FD-8C95-145669BE3A82}"/>
              </a:ext>
            </a:extLst>
          </p:cNvPr>
          <p:cNvSpPr/>
          <p:nvPr userDrawn="1"/>
        </p:nvSpPr>
        <p:spPr>
          <a:xfrm flipH="1" flipV="1">
            <a:off x="9323163" y="3345"/>
            <a:ext cx="2868837" cy="91440"/>
          </a:xfrm>
          <a:prstGeom prst="round1Rect">
            <a:avLst>
              <a:gd name="adj" fmla="val 50000"/>
            </a:avLst>
          </a:prstGeom>
          <a:gradFill>
            <a:gsLst>
              <a:gs pos="0">
                <a:schemeClr val="accent6"/>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latin typeface="Yu Gothic UI" panose="020B0500000000000000" pitchFamily="50" charset="-128"/>
              <a:ea typeface="Yu Gothic UI" panose="020B0500000000000000" pitchFamily="50" charset="-128"/>
            </a:endParaRPr>
          </a:p>
        </p:txBody>
      </p:sp>
      <p:sp>
        <p:nvSpPr>
          <p:cNvPr id="6" name="TextBox 5">
            <a:extLst>
              <a:ext uri="{FF2B5EF4-FFF2-40B4-BE49-F238E27FC236}">
                <a16:creationId xmlns:a16="http://schemas.microsoft.com/office/drawing/2014/main" id="{1BE30C54-4E56-804C-207E-4163ECE41B50}"/>
              </a:ext>
            </a:extLst>
          </p:cNvPr>
          <p:cNvSpPr txBox="1"/>
          <p:nvPr userDrawn="1"/>
        </p:nvSpPr>
        <p:spPr>
          <a:xfrm>
            <a:off x="11263421" y="6429154"/>
            <a:ext cx="532335" cy="292322"/>
          </a:xfrm>
          <a:prstGeom prst="rect">
            <a:avLst/>
          </a:prstGeom>
          <a:noFill/>
        </p:spPr>
        <p:txBody>
          <a:bodyPr wrap="square" rtlCol="0" anchor="ctr">
            <a:noAutofit/>
          </a:bodyPr>
          <a:lstStyle/>
          <a:p>
            <a:pPr algn="r"/>
            <a:fld id="{103E2414-D9C8-ED4D-B7F7-81088FD04898}" type="slidenum">
              <a:rPr lang="en-US" sz="1000" smtClean="0">
                <a:solidFill>
                  <a:schemeClr val="bg1">
                    <a:lumMod val="65000"/>
                  </a:schemeClr>
                </a:solidFill>
                <a:latin typeface="Yu Gothic UI" panose="020B0500000000000000" pitchFamily="50" charset="-128"/>
                <a:ea typeface="Yu Gothic UI" panose="020B0500000000000000" pitchFamily="50" charset="-128"/>
              </a:rPr>
              <a:pPr algn="r"/>
              <a:t>‹#›</a:t>
            </a:fld>
            <a:endParaRPr lang="en-US" sz="1000">
              <a:solidFill>
                <a:schemeClr val="bg1">
                  <a:lumMod val="65000"/>
                </a:schemeClr>
              </a:solidFill>
              <a:latin typeface="Yu Gothic UI" panose="020B0500000000000000" pitchFamily="50" charset="-128"/>
              <a:ea typeface="Yu Gothic UI" panose="020B0500000000000000" pitchFamily="50" charset="-128"/>
            </a:endParaRPr>
          </a:p>
        </p:txBody>
      </p:sp>
      <p:pic>
        <p:nvPicPr>
          <p:cNvPr id="7" name="Graphic 6">
            <a:extLst>
              <a:ext uri="{FF2B5EF4-FFF2-40B4-BE49-F238E27FC236}">
                <a16:creationId xmlns:a16="http://schemas.microsoft.com/office/drawing/2014/main" id="{F0200498-E79B-6C9F-EFDF-9498DA2756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79" y="6464808"/>
            <a:ext cx="914400" cy="267629"/>
          </a:xfrm>
          <a:prstGeom prst="rect">
            <a:avLst/>
          </a:prstGeom>
        </p:spPr>
      </p:pic>
    </p:spTree>
    <p:extLst>
      <p:ext uri="{BB962C8B-B14F-4D97-AF65-F5344CB8AC3E}">
        <p14:creationId xmlns:p14="http://schemas.microsoft.com/office/powerpoint/2010/main" val="3316963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C1AAA-E4E5-222F-A032-D136A53AE774}"/>
              </a:ext>
            </a:extLst>
          </p:cNvPr>
          <p:cNvSpPr>
            <a:spLocks noGrp="1"/>
          </p:cNvSpPr>
          <p:nvPr>
            <p:ph type="title"/>
          </p:nvPr>
        </p:nvSpPr>
        <p:spPr>
          <a:xfrm>
            <a:off x="411480" y="365125"/>
            <a:ext cx="11384280" cy="914400"/>
          </a:xfrm>
          <a:prstGeom prst="rect">
            <a:avLst/>
          </a:prstGeom>
        </p:spPr>
        <p:txBody>
          <a:bodyPr vert="horz" lIns="91440" tIns="45720" rIns="91440" bIns="45720" rtlCol="0" anchor="ctr">
            <a:normAutofit/>
          </a:bodyPr>
          <a:lstStyle/>
          <a:p>
            <a:r>
              <a:rPr lang="en-US"/>
              <a:t>マスタータイトルのスタイルを編集するにはクリックしてください。</a:t>
            </a:r>
          </a:p>
        </p:txBody>
      </p:sp>
      <p:sp>
        <p:nvSpPr>
          <p:cNvPr id="3" name="Text Placeholder 2">
            <a:extLst>
              <a:ext uri="{FF2B5EF4-FFF2-40B4-BE49-F238E27FC236}">
                <a16:creationId xmlns:a16="http://schemas.microsoft.com/office/drawing/2014/main" id="{10D7A113-5684-A32E-E51D-36C724A5AA8B}"/>
              </a:ext>
            </a:extLst>
          </p:cNvPr>
          <p:cNvSpPr>
            <a:spLocks noGrp="1"/>
          </p:cNvSpPr>
          <p:nvPr>
            <p:ph type="body" idx="1"/>
          </p:nvPr>
        </p:nvSpPr>
        <p:spPr>
          <a:xfrm>
            <a:off x="411479" y="1694121"/>
            <a:ext cx="11384279" cy="4482842"/>
          </a:xfrm>
          <a:prstGeom prst="rect">
            <a:avLst/>
          </a:prstGeom>
        </p:spPr>
        <p:txBody>
          <a:bodyPr vert="horz" lIns="91440" tIns="45720" rIns="91440" bIns="45720" rtlCol="0">
            <a:normAutofit/>
          </a:bodyPr>
          <a:lstStyle/>
          <a:p>
            <a:pPr lvl="0"/>
            <a:r>
              <a:rPr lang="en-US"/>
              <a:t>マスターのテキストスタイルを編集するにはクリックしてください。</a:t>
            </a:r>
          </a:p>
          <a:p>
            <a:pPr lvl="1"/>
            <a:r>
              <a:rPr lang="en-US"/>
              <a:t>セカンドレベル</a:t>
            </a:r>
          </a:p>
          <a:p>
            <a:pPr lvl="2"/>
            <a:r>
              <a:rPr lang="en-US"/>
              <a:t>第3レベル</a:t>
            </a:r>
          </a:p>
          <a:p>
            <a:pPr lvl="3"/>
            <a:r>
              <a:rPr lang="en-US"/>
              <a:t>第4レベル</a:t>
            </a:r>
          </a:p>
          <a:p>
            <a:pPr lvl="4"/>
            <a:r>
              <a:rPr lang="en-US"/>
              <a:t>第5レベル</a:t>
            </a:r>
          </a:p>
        </p:txBody>
      </p:sp>
    </p:spTree>
    <p:extLst>
      <p:ext uri="{BB962C8B-B14F-4D97-AF65-F5344CB8AC3E}">
        <p14:creationId xmlns:p14="http://schemas.microsoft.com/office/powerpoint/2010/main" val="2082835506"/>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74" r:id="rId3"/>
    <p:sldLayoutId id="2147483654" r:id="rId4"/>
    <p:sldLayoutId id="2147483716" r:id="rId5"/>
    <p:sldLayoutId id="2147483650" r:id="rId6"/>
    <p:sldLayoutId id="2147483669" r:id="rId7"/>
    <p:sldLayoutId id="2147483667" r:id="rId8"/>
    <p:sldLayoutId id="2147483668" r:id="rId9"/>
    <p:sldLayoutId id="2147483661" r:id="rId10"/>
    <p:sldLayoutId id="2147483662" r:id="rId11"/>
    <p:sldLayoutId id="2147483675" r:id="rId12"/>
    <p:sldLayoutId id="2147483676" r:id="rId13"/>
    <p:sldLayoutId id="2147483677" r:id="rId14"/>
    <p:sldLayoutId id="2147483719" r:id="rId15"/>
    <p:sldLayoutId id="2147483664" r:id="rId16"/>
    <p:sldLayoutId id="2147483665" r:id="rId17"/>
    <p:sldLayoutId id="2147483651" r:id="rId18"/>
    <p:sldLayoutId id="2147483672" r:id="rId19"/>
    <p:sldLayoutId id="2147483660" r:id="rId20"/>
    <p:sldLayoutId id="2147483722" r:id="rId21"/>
    <p:sldLayoutId id="2147483723" r:id="rId22"/>
  </p:sldLayoutIdLst>
  <p:hf hdr="0" dt="0"/>
  <p:txStyles>
    <p:titleStyle>
      <a:lvl1pPr algn="l" defTabSz="914400" rtl="0" eaLnBrk="1" latinLnBrk="0" hangingPunct="1">
        <a:lnSpc>
          <a:spcPct val="90000"/>
        </a:lnSpc>
        <a:spcBef>
          <a:spcPct val="0"/>
        </a:spcBef>
        <a:buNone/>
        <a:defRPr kumimoji="1" sz="4400" kern="1200">
          <a:solidFill>
            <a:schemeClr val="accent1"/>
          </a:solidFill>
          <a:latin typeface="Yu Gothic UI Semibold" panose="020B0700000000000000" pitchFamily="50" charset="-128"/>
          <a:ea typeface="Yu Gothic UI" panose="020B05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Yu Gothic UI" panose="020B0500000000000000" pitchFamily="50" charset="-128"/>
          <a:ea typeface="Yu Gothic UI" panose="020B05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Yu Gothic UI" panose="020B0500000000000000" pitchFamily="50" charset="-128"/>
          <a:ea typeface="Yu Gothic UI" panose="020B05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Yu Gothic UI" panose="020B0500000000000000" pitchFamily="50" charset="-128"/>
          <a:ea typeface="Yu Gothic UI" panose="020B05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Yu Gothic UI" panose="020B0500000000000000" pitchFamily="50" charset="-128"/>
          <a:ea typeface="Yu Gothic UI" panose="020B05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Yu Gothic UI" panose="020B0500000000000000" pitchFamily="50" charset="-128"/>
          <a:ea typeface="Yu Gothic UI" panose="020B05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C1AAA-E4E5-222F-A032-D136A53AE774}"/>
              </a:ext>
            </a:extLst>
          </p:cNvPr>
          <p:cNvSpPr>
            <a:spLocks noGrp="1"/>
          </p:cNvSpPr>
          <p:nvPr>
            <p:ph type="title"/>
          </p:nvPr>
        </p:nvSpPr>
        <p:spPr>
          <a:xfrm>
            <a:off x="411480" y="365125"/>
            <a:ext cx="11384280" cy="914400"/>
          </a:xfrm>
          <a:prstGeom prst="rect">
            <a:avLst/>
          </a:prstGeom>
        </p:spPr>
        <p:txBody>
          <a:bodyPr vert="horz" lIns="91440" tIns="45720" rIns="91440" bIns="45720" rtlCol="0" anchor="ctr">
            <a:normAutofit/>
          </a:bodyPr>
          <a:lstStyle/>
          <a:p>
            <a:r>
              <a:rPr lang="en-US"/>
              <a:t>マスタータイトルのスタイルを編集するにはクリックしてください。</a:t>
            </a:r>
          </a:p>
        </p:txBody>
      </p:sp>
      <p:sp>
        <p:nvSpPr>
          <p:cNvPr id="3" name="Text Placeholder 2">
            <a:extLst>
              <a:ext uri="{FF2B5EF4-FFF2-40B4-BE49-F238E27FC236}">
                <a16:creationId xmlns:a16="http://schemas.microsoft.com/office/drawing/2014/main" id="{10D7A113-5684-A32E-E51D-36C724A5AA8B}"/>
              </a:ext>
            </a:extLst>
          </p:cNvPr>
          <p:cNvSpPr>
            <a:spLocks noGrp="1"/>
          </p:cNvSpPr>
          <p:nvPr>
            <p:ph type="body" idx="1"/>
          </p:nvPr>
        </p:nvSpPr>
        <p:spPr>
          <a:xfrm>
            <a:off x="411479" y="1694121"/>
            <a:ext cx="11384279" cy="4482842"/>
          </a:xfrm>
          <a:prstGeom prst="rect">
            <a:avLst/>
          </a:prstGeom>
        </p:spPr>
        <p:txBody>
          <a:bodyPr vert="horz" lIns="91440" tIns="45720" rIns="91440" bIns="45720" rtlCol="0">
            <a:normAutofit/>
          </a:bodyPr>
          <a:lstStyle/>
          <a:p>
            <a:pPr lvl="0"/>
            <a:r>
              <a:rPr lang="en-US"/>
              <a:t>マスターのテキストスタイルを編集するにはクリックしてください。</a:t>
            </a:r>
          </a:p>
          <a:p>
            <a:pPr lvl="1"/>
            <a:r>
              <a:rPr lang="en-US"/>
              <a:t>セカンドレベル</a:t>
            </a:r>
          </a:p>
          <a:p>
            <a:pPr lvl="2"/>
            <a:r>
              <a:rPr lang="en-US"/>
              <a:t>第3レベル</a:t>
            </a:r>
          </a:p>
          <a:p>
            <a:pPr lvl="3"/>
            <a:r>
              <a:rPr lang="en-US"/>
              <a:t>第4レベル</a:t>
            </a:r>
          </a:p>
          <a:p>
            <a:pPr lvl="4"/>
            <a:r>
              <a:rPr lang="en-US"/>
              <a:t>第5レベル</a:t>
            </a:r>
          </a:p>
        </p:txBody>
      </p:sp>
    </p:spTree>
    <p:extLst>
      <p:ext uri="{BB962C8B-B14F-4D97-AF65-F5344CB8AC3E}">
        <p14:creationId xmlns:p14="http://schemas.microsoft.com/office/powerpoint/2010/main" val="215613879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717"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720" r:id="rId15"/>
    <p:sldLayoutId id="2147483694" r:id="rId16"/>
    <p:sldLayoutId id="2147483695" r:id="rId17"/>
    <p:sldLayoutId id="2147483696" r:id="rId18"/>
  </p:sldLayoutIdLst>
  <p:hf hdr="0" dt="0"/>
  <p:txStyles>
    <p:titleStyle>
      <a:lvl1pPr algn="l" defTabSz="914400" rtl="0" eaLnBrk="1" latinLnBrk="0" hangingPunct="1">
        <a:lnSpc>
          <a:spcPct val="90000"/>
        </a:lnSpc>
        <a:spcBef>
          <a:spcPct val="0"/>
        </a:spcBef>
        <a:buNone/>
        <a:defRPr sz="4400" kern="1200">
          <a:solidFill>
            <a:schemeClr val="accent1"/>
          </a:solidFill>
          <a:latin typeface="Yu Gothic UI Semibold" panose="020B0700000000000000" pitchFamily="50" charset="-128"/>
          <a:ea typeface="Yu Gothic UI" panose="020B05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Yu Gothic UI" panose="020B0500000000000000" pitchFamily="50" charset="-128"/>
          <a:ea typeface="Yu Gothic UI" panose="020B05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Yu Gothic UI" panose="020B0500000000000000" pitchFamily="50" charset="-128"/>
          <a:ea typeface="Yu Gothic UI" panose="020B05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Yu Gothic UI" panose="020B0500000000000000" pitchFamily="50" charset="-128"/>
          <a:ea typeface="Yu Gothic UI" panose="020B05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Yu Gothic UI" panose="020B0500000000000000" pitchFamily="50" charset="-128"/>
          <a:ea typeface="Yu Gothic UI" panose="020B05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Yu Gothic UI" panose="020B0500000000000000" pitchFamily="50" charset="-128"/>
          <a:ea typeface="Yu Gothic UI" panose="020B05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C1AAA-E4E5-222F-A032-D136A53AE774}"/>
              </a:ext>
            </a:extLst>
          </p:cNvPr>
          <p:cNvSpPr>
            <a:spLocks noGrp="1"/>
          </p:cNvSpPr>
          <p:nvPr>
            <p:ph type="title"/>
          </p:nvPr>
        </p:nvSpPr>
        <p:spPr>
          <a:xfrm>
            <a:off x="411480" y="365125"/>
            <a:ext cx="11384280" cy="914400"/>
          </a:xfrm>
          <a:prstGeom prst="rect">
            <a:avLst/>
          </a:prstGeom>
        </p:spPr>
        <p:txBody>
          <a:bodyPr vert="horz" lIns="91440" tIns="45720" rIns="91440" bIns="45720" rtlCol="0" anchor="ctr">
            <a:normAutofit/>
          </a:bodyPr>
          <a:lstStyle/>
          <a:p>
            <a:r>
              <a:rPr lang="en-US"/>
              <a:t>マスタータイトルのスタイルを編集するにはクリックしてください。</a:t>
            </a:r>
          </a:p>
        </p:txBody>
      </p:sp>
      <p:sp>
        <p:nvSpPr>
          <p:cNvPr id="3" name="Text Placeholder 2">
            <a:extLst>
              <a:ext uri="{FF2B5EF4-FFF2-40B4-BE49-F238E27FC236}">
                <a16:creationId xmlns:a16="http://schemas.microsoft.com/office/drawing/2014/main" id="{10D7A113-5684-A32E-E51D-36C724A5AA8B}"/>
              </a:ext>
            </a:extLst>
          </p:cNvPr>
          <p:cNvSpPr>
            <a:spLocks noGrp="1"/>
          </p:cNvSpPr>
          <p:nvPr>
            <p:ph type="body" idx="1"/>
          </p:nvPr>
        </p:nvSpPr>
        <p:spPr>
          <a:xfrm>
            <a:off x="411479" y="1694121"/>
            <a:ext cx="11384279" cy="4482842"/>
          </a:xfrm>
          <a:prstGeom prst="rect">
            <a:avLst/>
          </a:prstGeom>
        </p:spPr>
        <p:txBody>
          <a:bodyPr vert="horz" lIns="91440" tIns="45720" rIns="91440" bIns="45720" rtlCol="0">
            <a:normAutofit/>
          </a:bodyPr>
          <a:lstStyle/>
          <a:p>
            <a:pPr lvl="0"/>
            <a:r>
              <a:rPr lang="en-US"/>
              <a:t>マスターのテキストスタイルを編集するにはクリックしてください。</a:t>
            </a:r>
          </a:p>
          <a:p>
            <a:pPr lvl="1"/>
            <a:r>
              <a:rPr lang="en-US"/>
              <a:t>セカンドレベル</a:t>
            </a:r>
          </a:p>
          <a:p>
            <a:pPr lvl="2"/>
            <a:r>
              <a:rPr lang="en-US"/>
              <a:t>第3レベル</a:t>
            </a:r>
          </a:p>
          <a:p>
            <a:pPr lvl="3"/>
            <a:r>
              <a:rPr lang="en-US"/>
              <a:t>第4レベル</a:t>
            </a:r>
          </a:p>
          <a:p>
            <a:pPr lvl="4"/>
            <a:r>
              <a:rPr lang="en-US"/>
              <a:t>第5レベル</a:t>
            </a:r>
          </a:p>
        </p:txBody>
      </p:sp>
    </p:spTree>
    <p:extLst>
      <p:ext uri="{BB962C8B-B14F-4D97-AF65-F5344CB8AC3E}">
        <p14:creationId xmlns:p14="http://schemas.microsoft.com/office/powerpoint/2010/main" val="330039589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18" r:id="rId5"/>
    <p:sldLayoutId id="2147483706" r:id="rId6"/>
    <p:sldLayoutId id="2147483707" r:id="rId7"/>
    <p:sldLayoutId id="2147483708" r:id="rId8"/>
    <p:sldLayoutId id="2147483709" r:id="rId9"/>
    <p:sldLayoutId id="2147483710" r:id="rId10"/>
    <p:sldLayoutId id="2147483721" r:id="rId11"/>
    <p:sldLayoutId id="2147483715" r:id="rId12"/>
  </p:sldLayoutIdLst>
  <p:hf hdr="0" dt="0"/>
  <p:txStyles>
    <p:titleStyle>
      <a:lvl1pPr algn="l" defTabSz="914400" rtl="0" eaLnBrk="1" latinLnBrk="0" hangingPunct="1">
        <a:lnSpc>
          <a:spcPct val="90000"/>
        </a:lnSpc>
        <a:spcBef>
          <a:spcPct val="0"/>
        </a:spcBef>
        <a:buNone/>
        <a:defRPr sz="4400" kern="1200">
          <a:solidFill>
            <a:schemeClr val="accent1"/>
          </a:solidFill>
          <a:latin typeface="Yu Gothic UI Semibold" panose="020B0700000000000000" pitchFamily="50" charset="-128"/>
          <a:ea typeface="Yu Gothic UI" panose="020B05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Yu Gothic UI" panose="020B0500000000000000" pitchFamily="50" charset="-128"/>
          <a:ea typeface="Yu Gothic UI" panose="020B05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Yu Gothic UI" panose="020B0500000000000000" pitchFamily="50" charset="-128"/>
          <a:ea typeface="Yu Gothic UI" panose="020B05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Yu Gothic UI" panose="020B0500000000000000" pitchFamily="50" charset="-128"/>
          <a:ea typeface="Yu Gothic UI" panose="020B05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Yu Gothic UI" panose="020B0500000000000000" pitchFamily="50" charset="-128"/>
          <a:ea typeface="Yu Gothic UI" panose="020B05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Yu Gothic UI" panose="020B0500000000000000" pitchFamily="50" charset="-128"/>
          <a:ea typeface="Yu Gothic UI" panose="020B05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svg"/><Relationship Id="rId10" Type="http://schemas.openxmlformats.org/officeDocument/2006/relationships/image" Target="../media/image47.sv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diagramLayout" Target="../diagrams/layout1.xml"/><Relationship Id="rId7" Type="http://schemas.openxmlformats.org/officeDocument/2006/relationships/image" Target="../media/image21.png"/><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66B1F-128D-5F62-F14B-FC1FEE08179B}"/>
              </a:ext>
            </a:extLst>
          </p:cNvPr>
          <p:cNvSpPr>
            <a:spLocks noGrp="1"/>
          </p:cNvSpPr>
          <p:nvPr>
            <p:ph type="ctrTitle"/>
          </p:nvPr>
        </p:nvSpPr>
        <p:spPr>
          <a:xfrm>
            <a:off x="548639" y="2220307"/>
            <a:ext cx="11528565" cy="1909763"/>
          </a:xfrm>
        </p:spPr>
        <p:txBody>
          <a:bodyPr>
            <a:normAutofit fontScale="90000"/>
          </a:bodyPr>
          <a:lstStyle/>
          <a:p>
            <a:r>
              <a:rPr lang="en-US" altLang="ja-JP" dirty="0"/>
              <a:t>JPAAWG </a:t>
            </a:r>
            <a:r>
              <a:rPr lang="en-US" altLang="ja-JP" b="1" dirty="0"/>
              <a:t>8th General Meeting</a:t>
            </a:r>
            <a:br>
              <a:rPr lang="en-US" altLang="ja-JP" b="1" dirty="0"/>
            </a:br>
            <a:r>
              <a:rPr lang="en-US" altLang="ja-JP" dirty="0"/>
              <a:t> </a:t>
            </a:r>
            <a:r>
              <a:rPr lang="en-US" altLang="ja-JP" sz="4900" dirty="0"/>
              <a:t>- </a:t>
            </a:r>
            <a:r>
              <a:rPr lang="en-US" altLang="ja-JP" sz="4900" dirty="0" err="1"/>
              <a:t>TwoFive</a:t>
            </a:r>
            <a:r>
              <a:rPr lang="en-US" altLang="ja-JP" sz="4900" dirty="0"/>
              <a:t> </a:t>
            </a:r>
            <a:r>
              <a:rPr lang="ja-JP" altLang="en-US" sz="4900"/>
              <a:t>から提供する幕の内弁当セッション</a:t>
            </a:r>
            <a:br>
              <a:rPr lang="en-US" altLang="ja-JP" sz="4900" dirty="0"/>
            </a:br>
            <a:r>
              <a:rPr lang="ja-JP" altLang="en-US" sz="4400"/>
              <a:t>マーケット分析とパブリック証明書関連の変更アップデート</a:t>
            </a:r>
            <a:endParaRPr lang="ja-JP" altLang="en-US" sz="4400" dirty="0"/>
          </a:p>
        </p:txBody>
      </p:sp>
      <p:sp>
        <p:nvSpPr>
          <p:cNvPr id="5" name="字幕 4">
            <a:extLst>
              <a:ext uri="{FF2B5EF4-FFF2-40B4-BE49-F238E27FC236}">
                <a16:creationId xmlns:a16="http://schemas.microsoft.com/office/drawing/2014/main" id="{D3D76D0E-5080-14DD-E90D-83010059C886}"/>
              </a:ext>
            </a:extLst>
          </p:cNvPr>
          <p:cNvSpPr>
            <a:spLocks noGrp="1"/>
          </p:cNvSpPr>
          <p:nvPr>
            <p:ph type="subTitle" idx="1"/>
          </p:nvPr>
        </p:nvSpPr>
        <p:spPr>
          <a:xfrm>
            <a:off x="896112" y="4345172"/>
            <a:ext cx="10625328" cy="912628"/>
          </a:xfrm>
        </p:spPr>
        <p:txBody>
          <a:bodyPr/>
          <a:lstStyle/>
          <a:p>
            <a:r>
              <a:rPr lang="en-US" altLang="ja-JP" dirty="0"/>
              <a:t>DigiCert</a:t>
            </a:r>
            <a:r>
              <a:rPr lang="ja-JP" altLang="en-US"/>
              <a:t>　林　正人</a:t>
            </a:r>
            <a:endParaRPr lang="en-US" altLang="ja-JP" dirty="0"/>
          </a:p>
          <a:p>
            <a:r>
              <a:rPr lang="en-US" altLang="ja-JP" dirty="0"/>
              <a:t>2025.11.4</a:t>
            </a:r>
            <a:endParaRPr lang="ja-JP" altLang="en-US" dirty="0"/>
          </a:p>
        </p:txBody>
      </p:sp>
    </p:spTree>
    <p:extLst>
      <p:ext uri="{BB962C8B-B14F-4D97-AF65-F5344CB8AC3E}">
        <p14:creationId xmlns:p14="http://schemas.microsoft.com/office/powerpoint/2010/main" val="2580599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A3DB4-AFE0-A6EA-0528-5DDAB7685B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762359-ECD4-84BF-095A-688A7B03A312}"/>
              </a:ext>
            </a:extLst>
          </p:cNvPr>
          <p:cNvSpPr>
            <a:spLocks noGrp="1"/>
          </p:cNvSpPr>
          <p:nvPr>
            <p:ph type="title" idx="4294967295"/>
          </p:nvPr>
        </p:nvSpPr>
        <p:spPr>
          <a:xfrm>
            <a:off x="798513" y="303213"/>
            <a:ext cx="11393487" cy="685800"/>
          </a:xfrm>
        </p:spPr>
        <p:txBody>
          <a:bodyPr>
            <a:normAutofit fontScale="90000"/>
          </a:bodyPr>
          <a:lstStyle/>
          <a:p>
            <a:r>
              <a:rPr dirty="0" err="1">
                <a:latin typeface="Yu Gothic UI" panose="020B0500000000000000" pitchFamily="34" charset="-128"/>
                <a:ea typeface="Yu Gothic UI" panose="020B0500000000000000" pitchFamily="34" charset="-128"/>
              </a:rPr>
              <a:t>ACMEクライアント</a:t>
            </a:r>
            <a:r>
              <a:rPr lang="ja-JP" altLang="en-US">
                <a:latin typeface="Yu Gothic UI" panose="020B0500000000000000" pitchFamily="34" charset="-128"/>
                <a:ea typeface="Yu Gothic UI" panose="020B0500000000000000" pitchFamily="34" charset="-128"/>
              </a:rPr>
              <a:t>による自動化</a:t>
            </a:r>
            <a:endParaRPr dirty="0">
              <a:latin typeface="Yu Gothic UI" panose="020B0500000000000000" pitchFamily="34" charset="-128"/>
              <a:ea typeface="Yu Gothic UI" panose="020B0500000000000000" pitchFamily="34" charset="-128"/>
            </a:endParaRPr>
          </a:p>
        </p:txBody>
      </p:sp>
      <p:sp>
        <p:nvSpPr>
          <p:cNvPr id="3" name="Content Placeholder 2">
            <a:extLst>
              <a:ext uri="{FF2B5EF4-FFF2-40B4-BE49-F238E27FC236}">
                <a16:creationId xmlns:a16="http://schemas.microsoft.com/office/drawing/2014/main" id="{E6518185-81A8-9BB5-4AD3-6BAB4648F3F1}"/>
              </a:ext>
            </a:extLst>
          </p:cNvPr>
          <p:cNvSpPr>
            <a:spLocks noGrp="1"/>
          </p:cNvSpPr>
          <p:nvPr>
            <p:ph idx="4294967295"/>
          </p:nvPr>
        </p:nvSpPr>
        <p:spPr>
          <a:xfrm>
            <a:off x="2116765" y="1481078"/>
            <a:ext cx="3210575" cy="457201"/>
          </a:xfrm>
        </p:spPr>
        <p:txBody>
          <a:bodyPr>
            <a:normAutofit fontScale="85000" lnSpcReduction="10000"/>
          </a:bodyPr>
          <a:lstStyle/>
          <a:p>
            <a:pPr marL="0" indent="0">
              <a:buNone/>
            </a:pPr>
            <a:r>
              <a:rPr lang="en-US" altLang="ja-JP" sz="1800" dirty="0">
                <a:latin typeface="Yu Gothic UI" panose="020B0500000000000000" pitchFamily="34" charset="-128"/>
                <a:ea typeface="Yu Gothic UI" panose="020B0500000000000000" pitchFamily="34" charset="-128"/>
              </a:rPr>
              <a:t>①</a:t>
            </a:r>
            <a:r>
              <a:rPr sz="1800" dirty="0" err="1">
                <a:latin typeface="Yu Gothic UI" panose="020B0500000000000000" pitchFamily="34" charset="-128"/>
                <a:ea typeface="Yu Gothic UI" panose="020B0500000000000000" pitchFamily="34" charset="-128"/>
              </a:rPr>
              <a:t>Certbot</a:t>
            </a:r>
            <a:r>
              <a:rPr sz="1800" dirty="0">
                <a:latin typeface="Yu Gothic UI" panose="020B0500000000000000" pitchFamily="34" charset="-128"/>
                <a:ea typeface="Yu Gothic UI" panose="020B0500000000000000" pitchFamily="34" charset="-128"/>
              </a:rPr>
              <a:t> </a:t>
            </a:r>
            <a:r>
              <a:rPr sz="1800" dirty="0" err="1">
                <a:latin typeface="Yu Gothic UI" panose="020B0500000000000000" pitchFamily="34" charset="-128"/>
                <a:ea typeface="Yu Gothic UI" panose="020B0500000000000000" pitchFamily="34" charset="-128"/>
              </a:rPr>
              <a:t>や</a:t>
            </a:r>
            <a:r>
              <a:rPr sz="1800" dirty="0">
                <a:latin typeface="Yu Gothic UI" panose="020B0500000000000000" pitchFamily="34" charset="-128"/>
                <a:ea typeface="Yu Gothic UI" panose="020B0500000000000000" pitchFamily="34" charset="-128"/>
              </a:rPr>
              <a:t> </a:t>
            </a:r>
            <a:r>
              <a:rPr sz="1800" dirty="0" err="1">
                <a:latin typeface="Yu Gothic UI" panose="020B0500000000000000" pitchFamily="34" charset="-128"/>
                <a:ea typeface="Yu Gothic UI" panose="020B0500000000000000" pitchFamily="34" charset="-128"/>
              </a:rPr>
              <a:t>acme.sh</a:t>
            </a:r>
            <a:r>
              <a:rPr sz="1800" dirty="0">
                <a:latin typeface="Yu Gothic UI" panose="020B0500000000000000" pitchFamily="34" charset="-128"/>
                <a:ea typeface="Yu Gothic UI" panose="020B0500000000000000" pitchFamily="34" charset="-128"/>
              </a:rPr>
              <a:t> </a:t>
            </a:r>
            <a:r>
              <a:rPr sz="1800" dirty="0" err="1">
                <a:latin typeface="Yu Gothic UI" panose="020B0500000000000000" pitchFamily="34" charset="-128"/>
                <a:ea typeface="Yu Gothic UI" panose="020B0500000000000000" pitchFamily="34" charset="-128"/>
              </a:rPr>
              <a:t>などの</a:t>
            </a:r>
            <a:r>
              <a:rPr sz="1800" dirty="0">
                <a:latin typeface="Yu Gothic UI" panose="020B0500000000000000" pitchFamily="34" charset="-128"/>
                <a:ea typeface="Yu Gothic UI" panose="020B0500000000000000" pitchFamily="34" charset="-128"/>
              </a:rPr>
              <a:t> ACME </a:t>
            </a:r>
            <a:r>
              <a:rPr sz="1800" dirty="0" err="1">
                <a:latin typeface="Yu Gothic UI" panose="020B0500000000000000" pitchFamily="34" charset="-128"/>
                <a:ea typeface="Yu Gothic UI" panose="020B0500000000000000" pitchFamily="34" charset="-128"/>
              </a:rPr>
              <a:t>クライアントをサーバーにインストール</a:t>
            </a:r>
            <a:endParaRPr sz="1800" dirty="0">
              <a:latin typeface="Yu Gothic UI" panose="020B0500000000000000" pitchFamily="34" charset="-128"/>
              <a:ea typeface="Yu Gothic UI" panose="020B0500000000000000" pitchFamily="34" charset="-128"/>
            </a:endParaRPr>
          </a:p>
        </p:txBody>
      </p:sp>
      <p:pic>
        <p:nvPicPr>
          <p:cNvPr id="4" name="Graphic 64">
            <a:extLst>
              <a:ext uri="{FF2B5EF4-FFF2-40B4-BE49-F238E27FC236}">
                <a16:creationId xmlns:a16="http://schemas.microsoft.com/office/drawing/2014/main" id="{AA40F2E5-940C-4998-DA81-2A9975F0E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27160" y="2313499"/>
            <a:ext cx="1086744" cy="1086744"/>
          </a:xfrm>
          <a:prstGeom prst="rect">
            <a:avLst/>
          </a:prstGeom>
        </p:spPr>
      </p:pic>
      <p:pic>
        <p:nvPicPr>
          <p:cNvPr id="5" name="Graphic 80">
            <a:extLst>
              <a:ext uri="{FF2B5EF4-FFF2-40B4-BE49-F238E27FC236}">
                <a16:creationId xmlns:a16="http://schemas.microsoft.com/office/drawing/2014/main" id="{827F6CAF-EBCC-12D7-B157-F1FAAC81B4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17880" y="3253251"/>
            <a:ext cx="457200" cy="457200"/>
          </a:xfrm>
          <a:prstGeom prst="rect">
            <a:avLst/>
          </a:prstGeom>
        </p:spPr>
      </p:pic>
      <p:pic>
        <p:nvPicPr>
          <p:cNvPr id="6" name="Graphic 78">
            <a:extLst>
              <a:ext uri="{FF2B5EF4-FFF2-40B4-BE49-F238E27FC236}">
                <a16:creationId xmlns:a16="http://schemas.microsoft.com/office/drawing/2014/main" id="{9CF10580-F7D3-0842-28BE-9F3A85D7B6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69080" y="1550614"/>
            <a:ext cx="457200" cy="457200"/>
          </a:xfrm>
          <a:prstGeom prst="rect">
            <a:avLst/>
          </a:prstGeom>
        </p:spPr>
      </p:pic>
      <p:pic>
        <p:nvPicPr>
          <p:cNvPr id="9" name="図 8" descr="ロゴ&#10;&#10;AI 生成コンテンツは誤りを含む可能性があります。">
            <a:extLst>
              <a:ext uri="{FF2B5EF4-FFF2-40B4-BE49-F238E27FC236}">
                <a16:creationId xmlns:a16="http://schemas.microsoft.com/office/drawing/2014/main" id="{9D85225E-3C92-B4F4-BE0C-8DC846B05F61}"/>
              </a:ext>
            </a:extLst>
          </p:cNvPr>
          <p:cNvPicPr>
            <a:picLocks noChangeAspect="1"/>
          </p:cNvPicPr>
          <p:nvPr/>
        </p:nvPicPr>
        <p:blipFill>
          <a:blip r:embed="rId8"/>
          <a:stretch>
            <a:fillRect/>
          </a:stretch>
        </p:blipFill>
        <p:spPr>
          <a:xfrm>
            <a:off x="7581485" y="1709679"/>
            <a:ext cx="3311542" cy="1745801"/>
          </a:xfrm>
          <a:prstGeom prst="rect">
            <a:avLst/>
          </a:prstGeom>
        </p:spPr>
      </p:pic>
      <p:sp>
        <p:nvSpPr>
          <p:cNvPr id="10" name="TextBox 116">
            <a:extLst>
              <a:ext uri="{FF2B5EF4-FFF2-40B4-BE49-F238E27FC236}">
                <a16:creationId xmlns:a16="http://schemas.microsoft.com/office/drawing/2014/main" id="{4565CCD8-35D4-A43A-CB3D-5A77571010EA}"/>
              </a:ext>
            </a:extLst>
          </p:cNvPr>
          <p:cNvSpPr txBox="1"/>
          <p:nvPr/>
        </p:nvSpPr>
        <p:spPr>
          <a:xfrm>
            <a:off x="8650428" y="2882259"/>
            <a:ext cx="2029723" cy="523220"/>
          </a:xfrm>
          <a:prstGeom prst="rect">
            <a:avLst/>
          </a:prstGeom>
          <a:noFill/>
        </p:spPr>
        <p:txBody>
          <a:bodyPr wrap="none" rtlCol="0">
            <a:spAutoFit/>
          </a:bodyPr>
          <a:lstStyle/>
          <a:p>
            <a:r>
              <a:rPr lang="en-US" sz="2800" b="1" dirty="0" err="1">
                <a:solidFill>
                  <a:schemeClr val="accent2"/>
                </a:solidFill>
                <a:latin typeface="Yu Gothic UI" panose="020B0500000000000000" pitchFamily="34" charset="-128"/>
                <a:ea typeface="Yu Gothic UI" panose="020B0500000000000000" pitchFamily="34" charset="-128"/>
              </a:rPr>
              <a:t>CertCentral</a:t>
            </a:r>
            <a:endParaRPr lang="en-US" sz="2800" b="1" dirty="0">
              <a:solidFill>
                <a:schemeClr val="accent2"/>
              </a:solidFill>
              <a:latin typeface="Yu Gothic UI" panose="020B0500000000000000" pitchFamily="34" charset="-128"/>
              <a:ea typeface="Yu Gothic UI" panose="020B0500000000000000" pitchFamily="34" charset="-128"/>
            </a:endParaRPr>
          </a:p>
        </p:txBody>
      </p:sp>
      <p:sp>
        <p:nvSpPr>
          <p:cNvPr id="12" name="テキスト ボックス 11">
            <a:extLst>
              <a:ext uri="{FF2B5EF4-FFF2-40B4-BE49-F238E27FC236}">
                <a16:creationId xmlns:a16="http://schemas.microsoft.com/office/drawing/2014/main" id="{7C388246-A52D-2B05-CE16-820A0006A344}"/>
              </a:ext>
            </a:extLst>
          </p:cNvPr>
          <p:cNvSpPr txBox="1"/>
          <p:nvPr/>
        </p:nvSpPr>
        <p:spPr>
          <a:xfrm>
            <a:off x="7451857" y="1549207"/>
            <a:ext cx="2991006" cy="584775"/>
          </a:xfrm>
          <a:prstGeom prst="rect">
            <a:avLst/>
          </a:prstGeom>
          <a:noFill/>
        </p:spPr>
        <p:txBody>
          <a:bodyPr wrap="square">
            <a:spAutoFit/>
          </a:bodyPr>
          <a:lstStyle/>
          <a:p>
            <a:r>
              <a:rPr lang="en-US" altLang="ja-JP" sz="1600" dirty="0">
                <a:latin typeface="Yu Gothic UI" panose="020B0500000000000000" pitchFamily="34" charset="-128"/>
                <a:ea typeface="Yu Gothic UI" panose="020B0500000000000000" pitchFamily="34" charset="-128"/>
              </a:rPr>
              <a:t>②DigiCert </a:t>
            </a:r>
            <a:r>
              <a:rPr lang="en-US" altLang="ja-JP" sz="1600" dirty="0" err="1">
                <a:latin typeface="Yu Gothic UI" panose="020B0500000000000000" pitchFamily="34" charset="-128"/>
                <a:ea typeface="Yu Gothic UI" panose="020B0500000000000000" pitchFamily="34" charset="-128"/>
              </a:rPr>
              <a:t>CertCentral</a:t>
            </a:r>
            <a:r>
              <a:rPr lang="en-US" altLang="ja-JP" sz="1600" dirty="0">
                <a:latin typeface="Yu Gothic UI" panose="020B0500000000000000" pitchFamily="34" charset="-128"/>
                <a:ea typeface="Yu Gothic UI" panose="020B0500000000000000" pitchFamily="34" charset="-128"/>
              </a:rPr>
              <a:t> </a:t>
            </a:r>
            <a:r>
              <a:rPr lang="ja-JP" altLang="en-US" sz="1600">
                <a:latin typeface="Yu Gothic UI" panose="020B0500000000000000" pitchFamily="34" charset="-128"/>
                <a:ea typeface="Yu Gothic UI" panose="020B0500000000000000" pitchFamily="34" charset="-128"/>
              </a:rPr>
              <a:t>にログインし、</a:t>
            </a:r>
            <a:r>
              <a:rPr lang="en-US" altLang="ja-JP" sz="1600" dirty="0">
                <a:latin typeface="Yu Gothic UI" panose="020B0500000000000000" pitchFamily="34" charset="-128"/>
                <a:ea typeface="Yu Gothic UI" panose="020B0500000000000000" pitchFamily="34" charset="-128"/>
              </a:rPr>
              <a:t>ACME</a:t>
            </a:r>
            <a:r>
              <a:rPr lang="ja-JP" altLang="en-US" sz="1600">
                <a:latin typeface="Yu Gothic UI" panose="020B0500000000000000" pitchFamily="34" charset="-128"/>
                <a:ea typeface="Yu Gothic UI" panose="020B0500000000000000" pitchFamily="34" charset="-128"/>
              </a:rPr>
              <a:t>ディレクトリ</a:t>
            </a:r>
            <a:r>
              <a:rPr lang="en-US" altLang="ja-JP" sz="1600" dirty="0">
                <a:latin typeface="Yu Gothic UI" panose="020B0500000000000000" pitchFamily="34" charset="-128"/>
                <a:ea typeface="Yu Gothic UI" panose="020B0500000000000000" pitchFamily="34" charset="-128"/>
              </a:rPr>
              <a:t>URL</a:t>
            </a:r>
            <a:r>
              <a:rPr lang="ja-JP" altLang="en-US" sz="1600">
                <a:latin typeface="Yu Gothic UI" panose="020B0500000000000000" pitchFamily="34" charset="-128"/>
                <a:ea typeface="Yu Gothic UI" panose="020B0500000000000000" pitchFamily="34" charset="-128"/>
              </a:rPr>
              <a:t>を作成</a:t>
            </a:r>
          </a:p>
        </p:txBody>
      </p:sp>
      <p:sp>
        <p:nvSpPr>
          <p:cNvPr id="14" name="テキスト ボックス 13">
            <a:extLst>
              <a:ext uri="{FF2B5EF4-FFF2-40B4-BE49-F238E27FC236}">
                <a16:creationId xmlns:a16="http://schemas.microsoft.com/office/drawing/2014/main" id="{8F93EFF5-1CD7-276F-DEF9-A8CEDCA41523}"/>
              </a:ext>
            </a:extLst>
          </p:cNvPr>
          <p:cNvSpPr txBox="1"/>
          <p:nvPr/>
        </p:nvSpPr>
        <p:spPr>
          <a:xfrm>
            <a:off x="4095425" y="2123113"/>
            <a:ext cx="2991006" cy="584775"/>
          </a:xfrm>
          <a:prstGeom prst="rect">
            <a:avLst/>
          </a:prstGeom>
          <a:noFill/>
        </p:spPr>
        <p:txBody>
          <a:bodyPr wrap="square">
            <a:spAutoFit/>
          </a:bodyPr>
          <a:lstStyle/>
          <a:p>
            <a:r>
              <a:rPr lang="en-US" altLang="ja-JP" sz="1600" dirty="0">
                <a:latin typeface="Yu Gothic UI" panose="020B0500000000000000" pitchFamily="34" charset="-128"/>
                <a:ea typeface="Yu Gothic UI" panose="020B0500000000000000" pitchFamily="34" charset="-128"/>
              </a:rPr>
              <a:t>③</a:t>
            </a:r>
            <a:r>
              <a:rPr lang="ja-JP" altLang="en-US" sz="1600">
                <a:latin typeface="Yu Gothic UI" panose="020B0500000000000000" pitchFamily="34" charset="-128"/>
                <a:ea typeface="Yu Gothic UI" panose="020B0500000000000000" pitchFamily="34" charset="-128"/>
              </a:rPr>
              <a:t>作成した</a:t>
            </a:r>
            <a:r>
              <a:rPr lang="en-US" altLang="ja-JP" sz="1600" dirty="0">
                <a:latin typeface="Yu Gothic UI" panose="020B0500000000000000" pitchFamily="34" charset="-128"/>
                <a:ea typeface="Yu Gothic UI" panose="020B0500000000000000" pitchFamily="34" charset="-128"/>
              </a:rPr>
              <a:t>URL</a:t>
            </a:r>
            <a:r>
              <a:rPr lang="ja-JP" altLang="en-US" sz="1600">
                <a:latin typeface="Yu Gothic UI" panose="020B0500000000000000" pitchFamily="34" charset="-128"/>
                <a:ea typeface="Yu Gothic UI" panose="020B0500000000000000" pitchFamily="34" charset="-128"/>
              </a:rPr>
              <a:t>と認証情報を</a:t>
            </a:r>
            <a:r>
              <a:rPr lang="en-US" altLang="ja-JP" sz="1600" dirty="0">
                <a:latin typeface="Yu Gothic UI" panose="020B0500000000000000" pitchFamily="34" charset="-128"/>
                <a:ea typeface="Yu Gothic UI" panose="020B0500000000000000" pitchFamily="34" charset="-128"/>
              </a:rPr>
              <a:t>ACME</a:t>
            </a:r>
            <a:r>
              <a:rPr lang="ja-JP" altLang="en-US" sz="1600">
                <a:latin typeface="Yu Gothic UI" panose="020B0500000000000000" pitchFamily="34" charset="-128"/>
                <a:ea typeface="Yu Gothic UI" panose="020B0500000000000000" pitchFamily="34" charset="-128"/>
              </a:rPr>
              <a:t>クライアントに設定</a:t>
            </a:r>
          </a:p>
        </p:txBody>
      </p:sp>
      <p:pic>
        <p:nvPicPr>
          <p:cNvPr id="15" name="図 14" descr="ロゴ&#10;&#10;AI 生成コンテンツは誤りを含む可能性があります。">
            <a:extLst>
              <a:ext uri="{FF2B5EF4-FFF2-40B4-BE49-F238E27FC236}">
                <a16:creationId xmlns:a16="http://schemas.microsoft.com/office/drawing/2014/main" id="{E44FD40F-A973-F6BE-BBB4-BB85203170A9}"/>
              </a:ext>
            </a:extLst>
          </p:cNvPr>
          <p:cNvPicPr>
            <a:picLocks noChangeAspect="1"/>
          </p:cNvPicPr>
          <p:nvPr/>
        </p:nvPicPr>
        <p:blipFill>
          <a:blip r:embed="rId8"/>
          <a:stretch>
            <a:fillRect/>
          </a:stretch>
        </p:blipFill>
        <p:spPr>
          <a:xfrm>
            <a:off x="8564821" y="4803082"/>
            <a:ext cx="2678000" cy="1411806"/>
          </a:xfrm>
          <a:prstGeom prst="rect">
            <a:avLst/>
          </a:prstGeom>
        </p:spPr>
      </p:pic>
      <p:pic>
        <p:nvPicPr>
          <p:cNvPr id="16" name="Graphic 87">
            <a:extLst>
              <a:ext uri="{FF2B5EF4-FFF2-40B4-BE49-F238E27FC236}">
                <a16:creationId xmlns:a16="http://schemas.microsoft.com/office/drawing/2014/main" id="{9CCFA5AB-983C-2679-C164-C824A5C155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44928" y="5104556"/>
            <a:ext cx="841526" cy="841526"/>
          </a:xfrm>
          <a:prstGeom prst="rect">
            <a:avLst/>
          </a:prstGeom>
        </p:spPr>
      </p:pic>
      <p:sp>
        <p:nvSpPr>
          <p:cNvPr id="18" name="テキスト ボックス 17">
            <a:extLst>
              <a:ext uri="{FF2B5EF4-FFF2-40B4-BE49-F238E27FC236}">
                <a16:creationId xmlns:a16="http://schemas.microsoft.com/office/drawing/2014/main" id="{90345F9F-CA2F-93F8-F0CD-80A07F9D1803}"/>
              </a:ext>
            </a:extLst>
          </p:cNvPr>
          <p:cNvSpPr txBox="1"/>
          <p:nvPr/>
        </p:nvSpPr>
        <p:spPr>
          <a:xfrm>
            <a:off x="8090719" y="4519781"/>
            <a:ext cx="3626204" cy="584775"/>
          </a:xfrm>
          <a:prstGeom prst="rect">
            <a:avLst/>
          </a:prstGeom>
          <a:noFill/>
        </p:spPr>
        <p:txBody>
          <a:bodyPr wrap="square">
            <a:spAutoFit/>
          </a:bodyPr>
          <a:lstStyle/>
          <a:p>
            <a:r>
              <a:rPr lang="en-US" altLang="ja-JP" sz="1600" dirty="0">
                <a:latin typeface="Yu Gothic UI" panose="020B0500000000000000" pitchFamily="34" charset="-128"/>
                <a:ea typeface="Yu Gothic UI" panose="020B0500000000000000" pitchFamily="34" charset="-128"/>
              </a:rPr>
              <a:t>④</a:t>
            </a:r>
            <a:r>
              <a:rPr lang="ja-JP" altLang="en-US" sz="1600">
                <a:latin typeface="Yu Gothic UI" panose="020B0500000000000000" pitchFamily="34" charset="-128"/>
                <a:ea typeface="Yu Gothic UI" panose="020B0500000000000000" pitchFamily="34" charset="-128"/>
              </a:rPr>
              <a:t>クライアントが証明書をリクエストし、</a:t>
            </a:r>
            <a:endParaRPr lang="en-US" altLang="ja-JP" sz="1600" dirty="0">
              <a:latin typeface="Yu Gothic UI" panose="020B0500000000000000" pitchFamily="34" charset="-128"/>
              <a:ea typeface="Yu Gothic UI" panose="020B0500000000000000" pitchFamily="34" charset="-128"/>
            </a:endParaRPr>
          </a:p>
          <a:p>
            <a:r>
              <a:rPr lang="ja-JP" altLang="en-US" sz="1600">
                <a:latin typeface="Yu Gothic UI" panose="020B0500000000000000" pitchFamily="34" charset="-128"/>
                <a:ea typeface="Yu Gothic UI" panose="020B0500000000000000" pitchFamily="34" charset="-128"/>
              </a:rPr>
              <a:t>ドメイン所有権確認</a:t>
            </a:r>
            <a:r>
              <a:rPr lang="en-US" altLang="ja-JP" sz="1600" baseline="30000" dirty="0">
                <a:latin typeface="Yu Gothic UI" panose="020B0500000000000000" pitchFamily="34" charset="-128"/>
                <a:ea typeface="Yu Gothic UI" panose="020B0500000000000000" pitchFamily="34" charset="-128"/>
              </a:rPr>
              <a:t>※</a:t>
            </a:r>
            <a:r>
              <a:rPr lang="ja-JP" altLang="en-US" sz="1600">
                <a:latin typeface="Yu Gothic UI" panose="020B0500000000000000" pitchFamily="34" charset="-128"/>
                <a:ea typeface="Yu Gothic UI" panose="020B0500000000000000" pitchFamily="34" charset="-128"/>
              </a:rPr>
              <a:t>を行い証明書を発行</a:t>
            </a:r>
          </a:p>
        </p:txBody>
      </p:sp>
      <p:sp>
        <p:nvSpPr>
          <p:cNvPr id="19" name="右カーブ矢印 18">
            <a:extLst>
              <a:ext uri="{FF2B5EF4-FFF2-40B4-BE49-F238E27FC236}">
                <a16:creationId xmlns:a16="http://schemas.microsoft.com/office/drawing/2014/main" id="{7E9A3AA9-E9C4-925E-8C66-E2F428880267}"/>
              </a:ext>
            </a:extLst>
          </p:cNvPr>
          <p:cNvSpPr/>
          <p:nvPr/>
        </p:nvSpPr>
        <p:spPr>
          <a:xfrm>
            <a:off x="1003360" y="1841594"/>
            <a:ext cx="365760" cy="943810"/>
          </a:xfrm>
          <a:prstGeom prst="curved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Yu Gothic UI" panose="020B0500000000000000" pitchFamily="34" charset="-128"/>
              <a:ea typeface="Yu Gothic UI" panose="020B0500000000000000" pitchFamily="34" charset="-128"/>
            </a:endParaRPr>
          </a:p>
        </p:txBody>
      </p:sp>
      <p:sp>
        <p:nvSpPr>
          <p:cNvPr id="20" name="下矢印 19">
            <a:extLst>
              <a:ext uri="{FF2B5EF4-FFF2-40B4-BE49-F238E27FC236}">
                <a16:creationId xmlns:a16="http://schemas.microsoft.com/office/drawing/2014/main" id="{2F43ECEB-ECCE-1355-DD75-3C85A5958916}"/>
              </a:ext>
            </a:extLst>
          </p:cNvPr>
          <p:cNvSpPr/>
          <p:nvPr/>
        </p:nvSpPr>
        <p:spPr>
          <a:xfrm rot="5400000">
            <a:off x="5494843" y="459790"/>
            <a:ext cx="442166" cy="4651228"/>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34" charset="-128"/>
              <a:ea typeface="Yu Gothic UI" panose="020B0500000000000000" pitchFamily="34" charset="-128"/>
            </a:endParaRPr>
          </a:p>
        </p:txBody>
      </p:sp>
      <p:sp>
        <p:nvSpPr>
          <p:cNvPr id="21" name="下矢印 20">
            <a:extLst>
              <a:ext uri="{FF2B5EF4-FFF2-40B4-BE49-F238E27FC236}">
                <a16:creationId xmlns:a16="http://schemas.microsoft.com/office/drawing/2014/main" id="{2A368149-0692-C264-94B1-EBA7F1849B1D}"/>
              </a:ext>
            </a:extLst>
          </p:cNvPr>
          <p:cNvSpPr/>
          <p:nvPr/>
        </p:nvSpPr>
        <p:spPr>
          <a:xfrm rot="17450039">
            <a:off x="5526736" y="2187852"/>
            <a:ext cx="476247" cy="5014090"/>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34" charset="-128"/>
              <a:ea typeface="Yu Gothic UI" panose="020B0500000000000000" pitchFamily="34" charset="-128"/>
            </a:endParaRPr>
          </a:p>
        </p:txBody>
      </p:sp>
      <p:sp>
        <p:nvSpPr>
          <p:cNvPr id="23" name="テキスト ボックス 22">
            <a:extLst>
              <a:ext uri="{FF2B5EF4-FFF2-40B4-BE49-F238E27FC236}">
                <a16:creationId xmlns:a16="http://schemas.microsoft.com/office/drawing/2014/main" id="{745147D3-8EDB-DFB2-FC6B-0BC3C531785F}"/>
              </a:ext>
            </a:extLst>
          </p:cNvPr>
          <p:cNvSpPr txBox="1"/>
          <p:nvPr/>
        </p:nvSpPr>
        <p:spPr>
          <a:xfrm>
            <a:off x="1272855" y="4519781"/>
            <a:ext cx="3856746" cy="584775"/>
          </a:xfrm>
          <a:prstGeom prst="rect">
            <a:avLst/>
          </a:prstGeom>
          <a:noFill/>
        </p:spPr>
        <p:txBody>
          <a:bodyPr wrap="square">
            <a:spAutoFit/>
          </a:bodyPr>
          <a:lstStyle/>
          <a:p>
            <a:r>
              <a:rPr lang="en-US" altLang="ja-JP" sz="1600" dirty="0">
                <a:latin typeface="Yu Gothic UI" panose="020B0500000000000000" pitchFamily="34" charset="-128"/>
                <a:ea typeface="Yu Gothic UI" panose="020B0500000000000000" pitchFamily="34" charset="-128"/>
              </a:rPr>
              <a:t>ACME</a:t>
            </a:r>
            <a:r>
              <a:rPr lang="ja-JP" altLang="en-US" sz="1600">
                <a:latin typeface="Yu Gothic UI" panose="020B0500000000000000" pitchFamily="34" charset="-128"/>
                <a:ea typeface="Yu Gothic UI" panose="020B0500000000000000" pitchFamily="34" charset="-128"/>
              </a:rPr>
              <a:t>クライアントで証明書の</a:t>
            </a:r>
            <a:endParaRPr lang="en-US" altLang="ja-JP" sz="1600" dirty="0">
              <a:latin typeface="Yu Gothic UI" panose="020B0500000000000000" pitchFamily="34" charset="-128"/>
              <a:ea typeface="Yu Gothic UI" panose="020B0500000000000000" pitchFamily="34" charset="-128"/>
            </a:endParaRPr>
          </a:p>
          <a:p>
            <a:r>
              <a:rPr lang="ja-JP" altLang="en-US" sz="1600">
                <a:latin typeface="Yu Gothic UI" panose="020B0500000000000000" pitchFamily="34" charset="-128"/>
                <a:ea typeface="Yu Gothic UI" panose="020B0500000000000000" pitchFamily="34" charset="-128"/>
              </a:rPr>
              <a:t>有効期限に応じて自動更新を設定</a:t>
            </a:r>
          </a:p>
        </p:txBody>
      </p:sp>
      <p:sp>
        <p:nvSpPr>
          <p:cNvPr id="24" name="テキスト ボックス 23">
            <a:extLst>
              <a:ext uri="{FF2B5EF4-FFF2-40B4-BE49-F238E27FC236}">
                <a16:creationId xmlns:a16="http://schemas.microsoft.com/office/drawing/2014/main" id="{971EA8CE-E11E-FD67-2A90-869B35748741}"/>
              </a:ext>
            </a:extLst>
          </p:cNvPr>
          <p:cNvSpPr txBox="1"/>
          <p:nvPr/>
        </p:nvSpPr>
        <p:spPr>
          <a:xfrm>
            <a:off x="4362147" y="3615952"/>
            <a:ext cx="3630054" cy="338554"/>
          </a:xfrm>
          <a:prstGeom prst="rect">
            <a:avLst/>
          </a:prstGeom>
          <a:noFill/>
        </p:spPr>
        <p:txBody>
          <a:bodyPr wrap="square">
            <a:spAutoFit/>
          </a:bodyPr>
          <a:lstStyle/>
          <a:p>
            <a:r>
              <a:rPr lang="en-US" altLang="ja-JP" sz="1600" dirty="0">
                <a:latin typeface="Yu Gothic UI" panose="020B0500000000000000" pitchFamily="34" charset="-128"/>
                <a:ea typeface="Yu Gothic UI" panose="020B0500000000000000" pitchFamily="34" charset="-128"/>
              </a:rPr>
              <a:t>⑤</a:t>
            </a:r>
            <a:r>
              <a:rPr lang="ja-JP" altLang="en-US" sz="1600">
                <a:latin typeface="Yu Gothic UI" panose="020B0500000000000000" pitchFamily="34" charset="-128"/>
                <a:ea typeface="Yu Gothic UI" panose="020B0500000000000000" pitchFamily="34" charset="-128"/>
              </a:rPr>
              <a:t>証明書を</a:t>
            </a:r>
            <a:r>
              <a:rPr lang="en-US" altLang="ja-JP" sz="1600" dirty="0">
                <a:latin typeface="Yu Gothic UI" panose="020B0500000000000000" pitchFamily="34" charset="-128"/>
                <a:ea typeface="Yu Gothic UI" panose="020B0500000000000000" pitchFamily="34" charset="-128"/>
              </a:rPr>
              <a:t>ACME</a:t>
            </a:r>
            <a:r>
              <a:rPr lang="ja-JP" altLang="en-US" sz="1600">
                <a:latin typeface="Yu Gothic UI" panose="020B0500000000000000" pitchFamily="34" charset="-128"/>
                <a:ea typeface="Yu Gothic UI" panose="020B0500000000000000" pitchFamily="34" charset="-128"/>
              </a:rPr>
              <a:t>経由でインストール</a:t>
            </a:r>
          </a:p>
        </p:txBody>
      </p:sp>
      <p:sp>
        <p:nvSpPr>
          <p:cNvPr id="25" name="屈折矢印 24">
            <a:extLst>
              <a:ext uri="{FF2B5EF4-FFF2-40B4-BE49-F238E27FC236}">
                <a16:creationId xmlns:a16="http://schemas.microsoft.com/office/drawing/2014/main" id="{98D0ADA6-6AC2-DBB3-4842-11FC06A0A5CA}"/>
              </a:ext>
            </a:extLst>
          </p:cNvPr>
          <p:cNvSpPr/>
          <p:nvPr/>
        </p:nvSpPr>
        <p:spPr>
          <a:xfrm rot="16200000">
            <a:off x="5274716" y="1306541"/>
            <a:ext cx="882424" cy="4651226"/>
          </a:xfrm>
          <a:prstGeom prst="bentUpArrow">
            <a:avLst>
              <a:gd name="adj1" fmla="val 25000"/>
              <a:gd name="adj2" fmla="val 25000"/>
              <a:gd name="adj3" fmla="val 25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34" charset="-128"/>
              <a:ea typeface="Yu Gothic UI" panose="020B0500000000000000" pitchFamily="34" charset="-128"/>
            </a:endParaRPr>
          </a:p>
        </p:txBody>
      </p:sp>
      <p:sp>
        <p:nvSpPr>
          <p:cNvPr id="8" name="テキスト ボックス 7">
            <a:extLst>
              <a:ext uri="{FF2B5EF4-FFF2-40B4-BE49-F238E27FC236}">
                <a16:creationId xmlns:a16="http://schemas.microsoft.com/office/drawing/2014/main" id="{385AF91E-7CFD-461A-B1C4-244987E2251B}"/>
              </a:ext>
            </a:extLst>
          </p:cNvPr>
          <p:cNvSpPr txBox="1"/>
          <p:nvPr/>
        </p:nvSpPr>
        <p:spPr>
          <a:xfrm>
            <a:off x="7362685" y="6214888"/>
            <a:ext cx="4244058" cy="461665"/>
          </a:xfrm>
          <a:prstGeom prst="rect">
            <a:avLst/>
          </a:prstGeom>
          <a:noFill/>
        </p:spPr>
        <p:txBody>
          <a:bodyPr wrap="square">
            <a:spAutoFit/>
          </a:bodyPr>
          <a:lstStyle/>
          <a:p>
            <a:r>
              <a:rPr lang="en-US" altLang="ja-JP" sz="1200" dirty="0">
                <a:latin typeface="Yu Gothic UI" panose="020B0500000000000000" pitchFamily="34" charset="-128"/>
                <a:ea typeface="Yu Gothic UI" panose="020B0500000000000000" pitchFamily="34" charset="-128"/>
              </a:rPr>
              <a:t>※ </a:t>
            </a:r>
            <a:r>
              <a:rPr lang="ja-JP" altLang="en-US" sz="1200">
                <a:latin typeface="Yu Gothic UI" panose="020B0500000000000000" pitchFamily="34" charset="-128"/>
                <a:ea typeface="Yu Gothic UI" panose="020B0500000000000000" pitchFamily="34" charset="-128"/>
              </a:rPr>
              <a:t>DNS</a:t>
            </a:r>
            <a:r>
              <a:rPr lang="en-US" altLang="ja-JP" sz="1200" dirty="0">
                <a:latin typeface="Yu Gothic UI" panose="020B0500000000000000" pitchFamily="34" charset="-128"/>
                <a:ea typeface="Yu Gothic UI" panose="020B0500000000000000" pitchFamily="34" charset="-128"/>
              </a:rPr>
              <a:t> -</a:t>
            </a:r>
            <a:r>
              <a:rPr lang="ja-JP" altLang="en-US" sz="1200">
                <a:latin typeface="Yu Gothic UI" panose="020B0500000000000000" pitchFamily="34" charset="-128"/>
                <a:ea typeface="Yu Gothic UI" panose="020B0500000000000000" pitchFamily="34" charset="-128"/>
              </a:rPr>
              <a:t>01チャレンジと呼ばれる文字列を</a:t>
            </a:r>
            <a:r>
              <a:rPr lang="en-US" altLang="ja-JP" sz="1200" dirty="0">
                <a:latin typeface="Yu Gothic UI" panose="020B0500000000000000" pitchFamily="34" charset="-128"/>
                <a:ea typeface="Yu Gothic UI" panose="020B0500000000000000" pitchFamily="34" charset="-128"/>
              </a:rPr>
              <a:t>DNS</a:t>
            </a:r>
            <a:r>
              <a:rPr lang="ja-JP" altLang="en-US" sz="1200">
                <a:latin typeface="Yu Gothic UI" panose="020B0500000000000000" pitchFamily="34" charset="-128"/>
                <a:ea typeface="Yu Gothic UI" panose="020B0500000000000000" pitchFamily="34" charset="-128"/>
              </a:rPr>
              <a:t>サーバーのレコードに</a:t>
            </a:r>
            <a:endParaRPr lang="en-US" altLang="ja-JP" sz="1200" dirty="0">
              <a:latin typeface="Yu Gothic UI" panose="020B0500000000000000" pitchFamily="34" charset="-128"/>
              <a:ea typeface="Yu Gothic UI" panose="020B0500000000000000" pitchFamily="34" charset="-128"/>
            </a:endParaRPr>
          </a:p>
          <a:p>
            <a:r>
              <a:rPr lang="ja-JP" altLang="en-US" sz="1200">
                <a:latin typeface="Yu Gothic UI" panose="020B0500000000000000" pitchFamily="34" charset="-128"/>
                <a:ea typeface="Yu Gothic UI" panose="020B0500000000000000" pitchFamily="34" charset="-128"/>
              </a:rPr>
              <a:t>書き込むことで、または</a:t>
            </a:r>
            <a:r>
              <a:rPr lang="en-US" altLang="ja-JP" sz="1200" dirty="0">
                <a:latin typeface="Yu Gothic UI" panose="020B0500000000000000" pitchFamily="34" charset="-128"/>
                <a:ea typeface="Yu Gothic UI" panose="020B0500000000000000" pitchFamily="34" charset="-128"/>
              </a:rPr>
              <a:t>HTTP</a:t>
            </a:r>
            <a:r>
              <a:rPr lang="ja-JP" altLang="en-US" sz="1200">
                <a:latin typeface="Yu Gothic UI" panose="020B0500000000000000" pitchFamily="34" charset="-128"/>
                <a:ea typeface="Yu Gothic UI" panose="020B0500000000000000" pitchFamily="34" charset="-128"/>
              </a:rPr>
              <a:t>チャレンジで認証を行う方法です</a:t>
            </a:r>
          </a:p>
        </p:txBody>
      </p:sp>
    </p:spTree>
    <p:extLst>
      <p:ext uri="{BB962C8B-B14F-4D97-AF65-F5344CB8AC3E}">
        <p14:creationId xmlns:p14="http://schemas.microsoft.com/office/powerpoint/2010/main" val="366795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par>
                                <p:cTn id="24" presetID="3"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linds(horizont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linds(horizontal)">
                                      <p:cBhvr>
                                        <p:cTn id="34" dur="500"/>
                                        <p:tgtEl>
                                          <p:spTgt spid="18"/>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linds(horizont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linds(horizontal)">
                                      <p:cBhvr>
                                        <p:cTn id="47" dur="500"/>
                                        <p:tgtEl>
                                          <p:spTgt spid="25"/>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linds(horizont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linds(horizont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4" grpId="0"/>
      <p:bldP spid="18" grpId="0"/>
      <p:bldP spid="19" grpId="0" animBg="1"/>
      <p:bldP spid="20" grpId="0" animBg="1"/>
      <p:bldP spid="21" grpId="0" animBg="1"/>
      <p:bldP spid="23" grpId="0"/>
      <p:bldP spid="24" grpId="0"/>
      <p:bldP spid="25"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C8934-CAE9-CA3B-A908-595559464846}"/>
            </a:ext>
          </a:extLst>
        </p:cNvPr>
        <p:cNvGrpSpPr/>
        <p:nvPr/>
      </p:nvGrpSpPr>
      <p:grpSpPr>
        <a:xfrm>
          <a:off x="0" y="0"/>
          <a:ext cx="0" cy="0"/>
          <a:chOff x="0" y="0"/>
          <a:chExt cx="0" cy="0"/>
        </a:xfrm>
      </p:grpSpPr>
      <p:sp>
        <p:nvSpPr>
          <p:cNvPr id="18" name="Text Placeholder 10">
            <a:extLst>
              <a:ext uri="{FF2B5EF4-FFF2-40B4-BE49-F238E27FC236}">
                <a16:creationId xmlns:a16="http://schemas.microsoft.com/office/drawing/2014/main" id="{DB438094-EDD9-EC02-B977-898864050C1C}"/>
              </a:ext>
            </a:extLst>
          </p:cNvPr>
          <p:cNvSpPr>
            <a:spLocks noGrp="1"/>
          </p:cNvSpPr>
          <p:nvPr>
            <p:ph type="body" sz="quarter" idx="13"/>
          </p:nvPr>
        </p:nvSpPr>
        <p:spPr>
          <a:xfrm>
            <a:off x="907212" y="1167350"/>
            <a:ext cx="10446587" cy="477077"/>
          </a:xfrm>
        </p:spPr>
        <p:txBody>
          <a:bodyPr>
            <a:normAutofit/>
          </a:bodyPr>
          <a:lstStyle/>
          <a:p>
            <a:r>
              <a:rPr lang="en-US" sz="2000" dirty="0">
                <a:latin typeface="Yu Gothic UI" panose="020B0500000000000000" pitchFamily="34" charset="-128"/>
                <a:ea typeface="Yu Gothic UI" panose="020B0500000000000000" pitchFamily="34" charset="-128"/>
              </a:rPr>
              <a:t>ドメイン利用権確認, 運用効率, 連携に対する主な課題</a:t>
            </a:r>
            <a:endParaRPr lang="en-US" dirty="0">
              <a:latin typeface="Yu Gothic UI" panose="020B0500000000000000" pitchFamily="34" charset="-128"/>
              <a:ea typeface="Yu Gothic UI" panose="020B0500000000000000" pitchFamily="34" charset="-128"/>
            </a:endParaRPr>
          </a:p>
        </p:txBody>
      </p:sp>
      <p:sp>
        <p:nvSpPr>
          <p:cNvPr id="16" name="TextBox 15">
            <a:extLst>
              <a:ext uri="{FF2B5EF4-FFF2-40B4-BE49-F238E27FC236}">
                <a16:creationId xmlns:a16="http://schemas.microsoft.com/office/drawing/2014/main" id="{FF420640-146E-F3B0-541D-80F7DBBCA979}"/>
              </a:ext>
            </a:extLst>
          </p:cNvPr>
          <p:cNvSpPr txBox="1"/>
          <p:nvPr/>
        </p:nvSpPr>
        <p:spPr>
          <a:xfrm>
            <a:off x="907212" y="1822225"/>
            <a:ext cx="10515600" cy="424731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b="1" i="0" u="none" strike="noStrike" kern="1200" cap="none" spc="0" normalizeH="0" baseline="0" noProof="0" dirty="0">
                <a:ln>
                  <a:noFill/>
                </a:ln>
                <a:solidFill>
                  <a:srgbClr val="8B97A0"/>
                </a:solidFill>
                <a:effectLst/>
                <a:uLnTx/>
                <a:uFillTx/>
                <a:latin typeface="Yu Gothic UI" panose="020B0500000000000000" pitchFamily="34" charset="-128"/>
                <a:ea typeface="Yu Gothic UI" panose="020B0500000000000000" pitchFamily="34" charset="-128"/>
              </a:rPr>
              <a:t>ドメイン利用権確認 の課題</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accent1"/>
                </a:solidFill>
                <a:effectLst/>
                <a:uLnTx/>
                <a:uFillTx/>
                <a:latin typeface="Yu Gothic UI" panose="020B0500000000000000" pitchFamily="34" charset="-128"/>
                <a:ea typeface="Yu Gothic UI" panose="020B0500000000000000" pitchFamily="34" charset="-128"/>
              </a:rPr>
              <a:t>ドメイン名利用権の確認 (DCV) </a:t>
            </a:r>
            <a:r>
              <a:rPr kumimoji="0" lang="en-US" b="0" i="0" u="none" strike="noStrike" kern="1200" cap="none" spc="0" normalizeH="0" baseline="0" noProof="0" dirty="0" err="1">
                <a:ln>
                  <a:noFill/>
                </a:ln>
                <a:solidFill>
                  <a:srgbClr val="8B97A0"/>
                </a:solidFill>
                <a:effectLst/>
                <a:uLnTx/>
                <a:uFillTx/>
                <a:latin typeface="Yu Gothic UI" panose="020B0500000000000000" pitchFamily="34" charset="-128"/>
                <a:ea typeface="Yu Gothic UI" panose="020B0500000000000000" pitchFamily="34" charset="-128"/>
              </a:rPr>
              <a:t>のための長くて手動のプロセス</a:t>
            </a:r>
            <a:endParaRPr kumimoji="0" lang="en-US" b="0" i="0" u="none" strike="noStrike" kern="1200" cap="none" spc="0" normalizeH="0" baseline="0" noProof="0" dirty="0">
              <a:ln>
                <a:noFill/>
              </a:ln>
              <a:solidFill>
                <a:srgbClr val="8B97A0"/>
              </a:solidFill>
              <a:effectLst/>
              <a:uLnTx/>
              <a:uFillTx/>
              <a:latin typeface="Yu Gothic UI" panose="020B0500000000000000" pitchFamily="34" charset="-128"/>
              <a:ea typeface="Yu Gothic UI" panose="020B0500000000000000" pitchFamily="34" charset="-128"/>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err="1">
                <a:ln>
                  <a:noFill/>
                </a:ln>
                <a:solidFill>
                  <a:schemeClr val="accent1"/>
                </a:solidFill>
                <a:effectLst/>
                <a:uLnTx/>
                <a:uFillTx/>
                <a:latin typeface="Yu Gothic UI" panose="020B0500000000000000" pitchFamily="34" charset="-128"/>
                <a:ea typeface="Yu Gothic UI" panose="020B0500000000000000" pitchFamily="34" charset="-128"/>
              </a:rPr>
              <a:t>DNSと証明書ワークフロー</a:t>
            </a:r>
            <a:r>
              <a:rPr kumimoji="0" lang="en-US" b="0" i="0" u="none" strike="noStrike" kern="1200" cap="none" spc="0" normalizeH="0" baseline="0" noProof="0" dirty="0" err="1">
                <a:ln>
                  <a:noFill/>
                </a:ln>
                <a:solidFill>
                  <a:srgbClr val="8B97A0"/>
                </a:solidFill>
                <a:effectLst/>
                <a:uLnTx/>
                <a:uFillTx/>
                <a:latin typeface="Yu Gothic UI" panose="020B0500000000000000" pitchFamily="34" charset="-128"/>
                <a:ea typeface="Yu Gothic UI" panose="020B0500000000000000" pitchFamily="34" charset="-128"/>
              </a:rPr>
              <a:t>間の同期の問題</a:t>
            </a:r>
            <a:endParaRPr kumimoji="0" lang="en-US" b="0" i="0" u="none" strike="noStrike" kern="1200" cap="none" spc="0" normalizeH="0" baseline="0" noProof="0" dirty="0">
              <a:ln>
                <a:noFill/>
              </a:ln>
              <a:solidFill>
                <a:srgbClr val="8B97A0"/>
              </a:solidFill>
              <a:effectLst/>
              <a:uLnTx/>
              <a:uFillTx/>
              <a:latin typeface="Yu Gothic UI" panose="020B0500000000000000" pitchFamily="34" charset="-128"/>
              <a:ea typeface="Yu Gothic UI" panose="020B0500000000000000" pitchFamily="34" charset="-128"/>
            </a:endParaRPr>
          </a:p>
          <a:p>
            <a:pPr marR="0" lvl="1" algn="l" defTabSz="9144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solidFill>
                <a:srgbClr val="8B97A0"/>
              </a:solidFill>
              <a:effectLst/>
              <a:uLnTx/>
              <a:uFillTx/>
              <a:latin typeface="Yu Gothic UI" panose="020B0500000000000000" pitchFamily="34" charset="-128"/>
              <a:ea typeface="Yu Gothic UI" panose="020B05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8B97A0"/>
                </a:solidFill>
                <a:effectLst/>
                <a:uLnTx/>
                <a:uFillTx/>
                <a:latin typeface="Yu Gothic UI" panose="020B0500000000000000" pitchFamily="34" charset="-128"/>
                <a:ea typeface="Yu Gothic UI" panose="020B0500000000000000" pitchFamily="34" charset="-128"/>
              </a:rPr>
              <a:t>2.健全な運用</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8B97A0"/>
                </a:solidFill>
                <a:effectLst/>
                <a:uLnTx/>
                <a:uFillTx/>
                <a:latin typeface="Yu Gothic UI" panose="020B0500000000000000" pitchFamily="34" charset="-128"/>
                <a:ea typeface="Yu Gothic UI" panose="020B0500000000000000" pitchFamily="34" charset="-128"/>
              </a:rPr>
              <a:t>標準プロセスの欠如は非効率</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accent1"/>
                </a:solidFill>
                <a:effectLst/>
                <a:uLnTx/>
                <a:uFillTx/>
                <a:latin typeface="Yu Gothic UI" panose="020B0500000000000000" pitchFamily="34" charset="-128"/>
                <a:ea typeface="Yu Gothic UI" panose="020B0500000000000000" pitchFamily="34" charset="-128"/>
              </a:rPr>
              <a:t>古いDNSレコードや誤ったDNSレコード</a:t>
            </a:r>
            <a:r>
              <a:rPr kumimoji="0" lang="en-US" b="0" i="0" u="none" strike="noStrike" kern="1200" cap="none" spc="0" normalizeH="0" baseline="0" noProof="0" dirty="0">
                <a:ln>
                  <a:noFill/>
                </a:ln>
                <a:solidFill>
                  <a:srgbClr val="8B97A0"/>
                </a:solidFill>
                <a:effectLst/>
                <a:uLnTx/>
                <a:uFillTx/>
                <a:latin typeface="Yu Gothic UI" panose="020B0500000000000000" pitchFamily="34" charset="-128"/>
                <a:ea typeface="Yu Gothic UI" panose="020B0500000000000000" pitchFamily="34" charset="-128"/>
              </a:rPr>
              <a:t>は脆弱性を生む</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8B97A0"/>
              </a:solidFill>
              <a:effectLst/>
              <a:uLnTx/>
              <a:uFillTx/>
              <a:latin typeface="Yu Gothic UI" panose="020B0500000000000000" pitchFamily="34" charset="-128"/>
              <a:ea typeface="Yu Gothic UI" panose="020B05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8B97A0"/>
                </a:solidFill>
                <a:effectLst/>
                <a:uLnTx/>
                <a:uFillTx/>
                <a:latin typeface="Yu Gothic UI" panose="020B0500000000000000" pitchFamily="34" charset="-128"/>
                <a:ea typeface="Yu Gothic UI" panose="020B0500000000000000" pitchFamily="34" charset="-128"/>
              </a:rPr>
              <a:t>3.ヒューマンエラーと後始末</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err="1">
                <a:ln>
                  <a:noFill/>
                </a:ln>
                <a:solidFill>
                  <a:schemeClr val="accent1"/>
                </a:solidFill>
                <a:effectLst/>
                <a:uLnTx/>
                <a:uFillTx/>
                <a:latin typeface="Yu Gothic UI" panose="020B0500000000000000" pitchFamily="34" charset="-128"/>
                <a:ea typeface="Yu Gothic UI" panose="020B0500000000000000" pitchFamily="34" charset="-128"/>
              </a:rPr>
              <a:t>うっかりや連絡ミス</a:t>
            </a:r>
            <a:r>
              <a:rPr kumimoji="0" lang="en-US" b="0" i="0" u="none" strike="noStrike" kern="1200" cap="none" spc="0" normalizeH="0" baseline="0" noProof="0" dirty="0" err="1">
                <a:ln>
                  <a:noFill/>
                </a:ln>
                <a:solidFill>
                  <a:srgbClr val="8B97A0"/>
                </a:solidFill>
                <a:effectLst/>
                <a:uLnTx/>
                <a:uFillTx/>
                <a:latin typeface="Yu Gothic UI" panose="020B0500000000000000" pitchFamily="34" charset="-128"/>
                <a:ea typeface="Yu Gothic UI" panose="020B0500000000000000" pitchFamily="34" charset="-128"/>
              </a:rPr>
              <a:t>は、証明書の期限切れや検証の失敗</a:t>
            </a:r>
            <a:endParaRPr kumimoji="0" lang="en-US" b="0" i="0" u="none" strike="noStrike" kern="1200" cap="none" spc="0" normalizeH="0" baseline="0" noProof="0" dirty="0">
              <a:ln>
                <a:noFill/>
              </a:ln>
              <a:solidFill>
                <a:srgbClr val="8B97A0"/>
              </a:solidFill>
              <a:effectLst/>
              <a:uLnTx/>
              <a:uFillTx/>
              <a:latin typeface="Yu Gothic UI" panose="020B0500000000000000" pitchFamily="34" charset="-128"/>
              <a:ea typeface="Yu Gothic UI" panose="020B0500000000000000" pitchFamily="34" charset="-128"/>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err="1">
                <a:ln>
                  <a:noFill/>
                </a:ln>
                <a:solidFill>
                  <a:srgbClr val="8B97A0"/>
                </a:solidFill>
                <a:effectLst/>
                <a:uLnTx/>
                <a:uFillTx/>
                <a:latin typeface="Yu Gothic UI" panose="020B0500000000000000" pitchFamily="34" charset="-128"/>
                <a:ea typeface="Yu Gothic UI" panose="020B0500000000000000" pitchFamily="34" charset="-128"/>
              </a:rPr>
              <a:t>不適切に管理されたレコードの後始末には、多大な時間とリソース</a:t>
            </a:r>
            <a:endParaRPr kumimoji="0" lang="en-US" b="0" i="0" u="none" strike="noStrike" kern="1200" cap="none" spc="0" normalizeH="0" baseline="0" noProof="0" dirty="0">
              <a:ln>
                <a:noFill/>
              </a:ln>
              <a:solidFill>
                <a:srgbClr val="8B97A0"/>
              </a:solidFill>
              <a:effectLst/>
              <a:uLnTx/>
              <a:uFillTx/>
              <a:latin typeface="Yu Gothic UI" panose="020B0500000000000000" pitchFamily="34" charset="-128"/>
              <a:ea typeface="Yu Gothic UI" panose="020B0500000000000000" pitchFamily="34" charset="-128"/>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8B97A0"/>
              </a:solidFill>
              <a:effectLst/>
              <a:uLnTx/>
              <a:uFillTx/>
              <a:latin typeface="Yu Gothic UI" panose="020B0500000000000000" pitchFamily="34" charset="-128"/>
              <a:ea typeface="Yu Gothic UI" panose="020B05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8B97A0"/>
                </a:solidFill>
                <a:effectLst/>
                <a:uLnTx/>
                <a:uFillTx/>
                <a:latin typeface="Yu Gothic UI" panose="020B0500000000000000" pitchFamily="34" charset="-128"/>
                <a:ea typeface="Yu Gothic UI" panose="020B0500000000000000" pitchFamily="34" charset="-128"/>
              </a:rPr>
              <a:t>4.他チームとの調整</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err="1">
                <a:ln>
                  <a:noFill/>
                </a:ln>
                <a:solidFill>
                  <a:schemeClr val="accent1"/>
                </a:solidFill>
                <a:effectLst/>
                <a:uLnTx/>
                <a:uFillTx/>
                <a:latin typeface="Yu Gothic UI" panose="020B0500000000000000" pitchFamily="34" charset="-128"/>
                <a:ea typeface="Yu Gothic UI" panose="020B0500000000000000" pitchFamily="34" charset="-128"/>
              </a:rPr>
              <a:t>DNS、IT、セキュリティの各チーム間の連携</a:t>
            </a:r>
            <a:r>
              <a:rPr kumimoji="0" lang="en-US" b="0" i="0" u="none" strike="noStrike" kern="1200" cap="none" spc="0" normalizeH="0" baseline="0" noProof="0" dirty="0" err="1">
                <a:ln>
                  <a:noFill/>
                </a:ln>
                <a:solidFill>
                  <a:srgbClr val="8B97A0"/>
                </a:solidFill>
                <a:effectLst/>
                <a:uLnTx/>
                <a:uFillTx/>
                <a:latin typeface="Yu Gothic UI" panose="020B0500000000000000" pitchFamily="34" charset="-128"/>
                <a:ea typeface="Yu Gothic UI" panose="020B0500000000000000" pitchFamily="34" charset="-128"/>
              </a:rPr>
              <a:t>が不十分なため、ボトルネック</a:t>
            </a:r>
            <a:endParaRPr kumimoji="0" lang="en-US" b="0" i="0" u="none" strike="noStrike" kern="1200" cap="none" spc="0" normalizeH="0" baseline="0" noProof="0" dirty="0">
              <a:ln>
                <a:noFill/>
              </a:ln>
              <a:solidFill>
                <a:srgbClr val="8B97A0"/>
              </a:solidFill>
              <a:effectLst/>
              <a:uLnTx/>
              <a:uFillTx/>
              <a:latin typeface="Yu Gothic UI" panose="020B0500000000000000" pitchFamily="34" charset="-128"/>
              <a:ea typeface="Yu Gothic UI" panose="020B0500000000000000" pitchFamily="34" charset="-128"/>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err="1">
                <a:ln>
                  <a:noFill/>
                </a:ln>
                <a:solidFill>
                  <a:srgbClr val="8B97A0"/>
                </a:solidFill>
                <a:effectLst/>
                <a:uLnTx/>
                <a:uFillTx/>
                <a:latin typeface="Yu Gothic UI" panose="020B0500000000000000" pitchFamily="34" charset="-128"/>
                <a:ea typeface="Yu Gothic UI" panose="020B0500000000000000" pitchFamily="34" charset="-128"/>
              </a:rPr>
              <a:t>スムーズな承認と変更管理のための</a:t>
            </a:r>
            <a:r>
              <a:rPr kumimoji="0" lang="en-US" b="0" i="0" u="none" strike="noStrike" kern="1200" cap="none" spc="0" normalizeH="0" baseline="0" noProof="0" dirty="0" err="1">
                <a:ln>
                  <a:noFill/>
                </a:ln>
                <a:solidFill>
                  <a:schemeClr val="accent1"/>
                </a:solidFill>
                <a:effectLst/>
                <a:uLnTx/>
                <a:uFillTx/>
                <a:latin typeface="Yu Gothic UI" panose="020B0500000000000000" pitchFamily="34" charset="-128"/>
                <a:ea typeface="Yu Gothic UI" panose="020B0500000000000000" pitchFamily="34" charset="-128"/>
              </a:rPr>
              <a:t>ServiceNowのようなツールとの統合</a:t>
            </a:r>
            <a:r>
              <a:rPr kumimoji="0" lang="en-US" b="0" i="0" u="none" strike="noStrike" kern="1200" cap="none" spc="0" normalizeH="0" baseline="0" noProof="0" dirty="0" err="1">
                <a:ln>
                  <a:noFill/>
                </a:ln>
                <a:solidFill>
                  <a:srgbClr val="8B97A0"/>
                </a:solidFill>
                <a:effectLst/>
                <a:uLnTx/>
                <a:uFillTx/>
                <a:latin typeface="Yu Gothic UI" panose="020B0500000000000000" pitchFamily="34" charset="-128"/>
                <a:ea typeface="Yu Gothic UI" panose="020B0500000000000000" pitchFamily="34" charset="-128"/>
              </a:rPr>
              <a:t>に関する課題</a:t>
            </a:r>
            <a:endParaRPr kumimoji="0" lang="en-US" b="0" i="0" u="none" strike="noStrike" kern="1200" cap="none" spc="0" normalizeH="0" baseline="0" noProof="0" dirty="0">
              <a:ln>
                <a:noFill/>
              </a:ln>
              <a:solidFill>
                <a:srgbClr val="8B97A0"/>
              </a:solidFill>
              <a:effectLst/>
              <a:uLnTx/>
              <a:uFillTx/>
              <a:latin typeface="Yu Gothic UI" panose="020B0500000000000000" pitchFamily="34" charset="-128"/>
              <a:ea typeface="Yu Gothic UI" panose="020B0500000000000000" pitchFamily="34" charset="-128"/>
            </a:endParaRPr>
          </a:p>
        </p:txBody>
      </p:sp>
      <p:sp>
        <p:nvSpPr>
          <p:cNvPr id="5" name="Title 1">
            <a:extLst>
              <a:ext uri="{FF2B5EF4-FFF2-40B4-BE49-F238E27FC236}">
                <a16:creationId xmlns:a16="http://schemas.microsoft.com/office/drawing/2014/main" id="{5061D414-D7E8-19A7-4A82-677BC7DF0F35}"/>
              </a:ext>
            </a:extLst>
          </p:cNvPr>
          <p:cNvSpPr txBox="1">
            <a:spLocks/>
          </p:cNvSpPr>
          <p:nvPr/>
        </p:nvSpPr>
        <p:spPr>
          <a:xfrm>
            <a:off x="411479" y="303752"/>
            <a:ext cx="11393424" cy="68580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Roboto" panose="02000000000000000000"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83C77"/>
                </a:solidFill>
                <a:effectLst/>
                <a:uLnTx/>
                <a:uFillTx/>
                <a:latin typeface="Yu Gothic UI" panose="020B0500000000000000" pitchFamily="34" charset="-128"/>
                <a:ea typeface="Yu Gothic UI" panose="020B0500000000000000" pitchFamily="34" charset="-128"/>
              </a:rPr>
              <a:t>顧客のペインポイント：現場からの洞察</a:t>
            </a:r>
          </a:p>
        </p:txBody>
      </p:sp>
    </p:spTree>
    <p:extLst>
      <p:ext uri="{BB962C8B-B14F-4D97-AF65-F5344CB8AC3E}">
        <p14:creationId xmlns:p14="http://schemas.microsoft.com/office/powerpoint/2010/main" val="1221010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4AE66-94F9-4A32-7F92-3E7E8BE31BA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B4A73B-03A5-8FEB-514A-8E84A2BF1C31}"/>
              </a:ext>
            </a:extLst>
          </p:cNvPr>
          <p:cNvSpPr>
            <a:spLocks noGrp="1"/>
          </p:cNvSpPr>
          <p:nvPr>
            <p:ph type="title"/>
          </p:nvPr>
        </p:nvSpPr>
        <p:spPr/>
        <p:txBody>
          <a:bodyPr>
            <a:normAutofit/>
          </a:bodyPr>
          <a:lstStyle/>
          <a:p>
            <a:r>
              <a:rPr lang="en-US" altLang="ja-JP" dirty="0"/>
              <a:t>Web</a:t>
            </a:r>
            <a:r>
              <a:rPr lang="ja-JP" altLang="en-US" dirty="0"/>
              <a:t>サーバ証明書の流用はリスク</a:t>
            </a:r>
            <a:endParaRPr lang="en-US" dirty="0"/>
          </a:p>
        </p:txBody>
      </p:sp>
      <p:sp>
        <p:nvSpPr>
          <p:cNvPr id="6" name="Content Placeholder 2">
            <a:extLst>
              <a:ext uri="{FF2B5EF4-FFF2-40B4-BE49-F238E27FC236}">
                <a16:creationId xmlns:a16="http://schemas.microsoft.com/office/drawing/2014/main" id="{9081B545-6990-2A4F-D717-FBC0B027CC8D}"/>
              </a:ext>
            </a:extLst>
          </p:cNvPr>
          <p:cNvSpPr txBox="1">
            <a:spLocks/>
          </p:cNvSpPr>
          <p:nvPr/>
        </p:nvSpPr>
        <p:spPr>
          <a:xfrm>
            <a:off x="6495011" y="3080656"/>
            <a:ext cx="4825042" cy="2862943"/>
          </a:xfrm>
          <a:prstGeom prst="rect">
            <a:avLst/>
          </a:prstGeom>
        </p:spPr>
        <p:txBody>
          <a:bodyPr lIns="0" rIns="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ja-JP" altLang="en-US" sz="1800" dirty="0">
                <a:latin typeface="Yu Gothic UI" panose="020B0500000000000000" pitchFamily="50" charset="-128"/>
                <a:ea typeface="Yu Gothic UI" panose="020B0500000000000000" pitchFamily="50" charset="-128"/>
              </a:rPr>
              <a:t>自動化手段提供の義務化</a:t>
            </a:r>
            <a:endParaRPr lang="en-US" altLang="ja-JP" sz="1800" dirty="0">
              <a:latin typeface="Yu Gothic UI" panose="020B0500000000000000" pitchFamily="50" charset="-128"/>
              <a:ea typeface="Yu Gothic UI" panose="020B0500000000000000" pitchFamily="50" charset="-128"/>
            </a:endParaRPr>
          </a:p>
          <a:p>
            <a:pPr marL="285750" indent="-285750">
              <a:lnSpc>
                <a:spcPct val="100000"/>
              </a:lnSpc>
              <a:buFont typeface="Arial" panose="020B0604020202020204" pitchFamily="34" charset="0"/>
              <a:buChar char="•"/>
            </a:pPr>
            <a:r>
              <a:rPr lang="ja-JP" altLang="en-US" sz="1800" dirty="0">
                <a:latin typeface="Yu Gothic UI" panose="020B0500000000000000" pitchFamily="50" charset="-128"/>
                <a:ea typeface="Yu Gothic UI" panose="020B0500000000000000" pitchFamily="50" charset="-128"/>
              </a:rPr>
              <a:t>ルート証明書の有効期限の短縮化</a:t>
            </a:r>
            <a:endParaRPr lang="en-US" altLang="ja-JP" sz="1800" dirty="0">
              <a:latin typeface="Yu Gothic UI" panose="020B0500000000000000" pitchFamily="50" charset="-128"/>
              <a:ea typeface="Yu Gothic UI" panose="020B0500000000000000" pitchFamily="50" charset="-128"/>
            </a:endParaRPr>
          </a:p>
          <a:p>
            <a:pPr marL="285750" indent="-285750">
              <a:lnSpc>
                <a:spcPct val="100000"/>
              </a:lnSpc>
              <a:buFont typeface="Arial" panose="020B0604020202020204" pitchFamily="34" charset="0"/>
              <a:buChar char="•"/>
            </a:pPr>
            <a:r>
              <a:rPr lang="ja-JP" altLang="en-US" sz="1800" dirty="0">
                <a:latin typeface="Yu Gothic UI" panose="020B0500000000000000" pitchFamily="50" charset="-128"/>
                <a:ea typeface="Yu Gothic UI" panose="020B0500000000000000" pitchFamily="50" charset="-128"/>
              </a:rPr>
              <a:t>多目的ルート証明書の段階的廃止</a:t>
            </a:r>
            <a:endParaRPr lang="en-US" altLang="ja-JP" sz="1800" dirty="0">
              <a:latin typeface="Yu Gothic UI" panose="020B0500000000000000" pitchFamily="50" charset="-128"/>
              <a:ea typeface="Yu Gothic UI" panose="020B0500000000000000" pitchFamily="50" charset="-128"/>
            </a:endParaRPr>
          </a:p>
          <a:p>
            <a:pPr marL="285750" indent="-285750">
              <a:lnSpc>
                <a:spcPct val="100000"/>
              </a:lnSpc>
              <a:buFont typeface="Arial" panose="020B0604020202020204" pitchFamily="34" charset="0"/>
              <a:buChar char="•"/>
            </a:pPr>
            <a:r>
              <a:rPr lang="en-US" altLang="ja-JP" sz="1800" dirty="0">
                <a:latin typeface="Yu Gothic UI" panose="020B0500000000000000" pitchFamily="50" charset="-128"/>
                <a:ea typeface="Yu Gothic UI" panose="020B0500000000000000" pitchFamily="50" charset="-128"/>
              </a:rPr>
              <a:t>clientAuth</a:t>
            </a:r>
            <a:r>
              <a:rPr lang="ja-JP" altLang="en-US" sz="1800" dirty="0">
                <a:latin typeface="Yu Gothic UI" panose="020B0500000000000000" pitchFamily="50" charset="-128"/>
                <a:ea typeface="Yu Gothic UI" panose="020B0500000000000000" pitchFamily="50" charset="-128"/>
              </a:rPr>
              <a:t>の段階的除外</a:t>
            </a:r>
            <a:endParaRPr lang="en-US" altLang="ja-JP" sz="1800" dirty="0">
              <a:latin typeface="Yu Gothic UI" panose="020B0500000000000000" pitchFamily="50" charset="-128"/>
              <a:ea typeface="Yu Gothic UI" panose="020B0500000000000000" pitchFamily="50" charset="-128"/>
            </a:endParaRPr>
          </a:p>
          <a:p>
            <a:pPr marL="285750" indent="-285750">
              <a:lnSpc>
                <a:spcPct val="100000"/>
              </a:lnSpc>
              <a:buFont typeface="Arial" panose="020B0604020202020204" pitchFamily="34" charset="0"/>
              <a:buChar char="•"/>
            </a:pPr>
            <a:r>
              <a:rPr lang="ja-JP" altLang="en-US" sz="1800" dirty="0">
                <a:latin typeface="Yu Gothic UI" panose="020B0500000000000000" pitchFamily="50" charset="-128"/>
                <a:ea typeface="Yu Gothic UI" panose="020B0500000000000000" pitchFamily="50" charset="-128"/>
              </a:rPr>
              <a:t>ドメイン認証の強化</a:t>
            </a:r>
            <a:endParaRPr lang="en-US" altLang="ja-JP" sz="1800" dirty="0">
              <a:latin typeface="Yu Gothic UI" panose="020B0500000000000000" pitchFamily="50" charset="-128"/>
              <a:ea typeface="Yu Gothic UI" panose="020B0500000000000000" pitchFamily="50" charset="-128"/>
            </a:endParaRPr>
          </a:p>
          <a:p>
            <a:pPr marL="285750" indent="-285750">
              <a:lnSpc>
                <a:spcPct val="100000"/>
              </a:lnSpc>
              <a:buFont typeface="Arial" panose="020B0604020202020204" pitchFamily="34" charset="0"/>
              <a:buChar char="•"/>
            </a:pPr>
            <a:r>
              <a:rPr lang="ja-JP" altLang="en-US" sz="1800" dirty="0">
                <a:latin typeface="Yu Gothic UI" panose="020B0500000000000000" pitchFamily="50" charset="-128"/>
                <a:ea typeface="Yu Gothic UI" panose="020B0500000000000000" pitchFamily="50" charset="-128"/>
              </a:rPr>
              <a:t>リーフ証明書の有効期間短縮（</a:t>
            </a:r>
            <a:r>
              <a:rPr lang="en-US" altLang="ja-JP" sz="1800" dirty="0">
                <a:latin typeface="Yu Gothic UI" panose="020B0500000000000000" pitchFamily="50" charset="-128"/>
                <a:ea typeface="Yu Gothic UI" panose="020B0500000000000000" pitchFamily="50" charset="-128"/>
              </a:rPr>
              <a:t>90</a:t>
            </a:r>
            <a:r>
              <a:rPr lang="ja-JP" altLang="en-US" sz="1800" dirty="0">
                <a:latin typeface="Yu Gothic UI" panose="020B0500000000000000" pitchFamily="50" charset="-128"/>
                <a:ea typeface="Yu Gothic UI" panose="020B0500000000000000" pitchFamily="50" charset="-128"/>
              </a:rPr>
              <a:t>日、</a:t>
            </a:r>
            <a:r>
              <a:rPr lang="en-US" altLang="ja-JP" sz="1800" dirty="0">
                <a:latin typeface="Yu Gothic UI" panose="020B0500000000000000" pitchFamily="50" charset="-128"/>
                <a:ea typeface="Yu Gothic UI" panose="020B0500000000000000" pitchFamily="50" charset="-128"/>
              </a:rPr>
              <a:t>47</a:t>
            </a:r>
            <a:r>
              <a:rPr lang="ja-JP" altLang="en-US" sz="1800" dirty="0">
                <a:latin typeface="Yu Gothic UI" panose="020B0500000000000000" pitchFamily="50" charset="-128"/>
                <a:ea typeface="Yu Gothic UI" panose="020B0500000000000000" pitchFamily="50" charset="-128"/>
              </a:rPr>
              <a:t>日）</a:t>
            </a:r>
            <a:endParaRPr lang="en-US" altLang="ja-JP" sz="1800" dirty="0">
              <a:latin typeface="Yu Gothic UI" panose="020B0500000000000000" pitchFamily="50" charset="-128"/>
              <a:ea typeface="Yu Gothic UI" panose="020B0500000000000000" pitchFamily="50" charset="-128"/>
            </a:endParaRPr>
          </a:p>
          <a:p>
            <a:pPr marL="285750" indent="-285750">
              <a:lnSpc>
                <a:spcPct val="100000"/>
              </a:lnSpc>
              <a:buFont typeface="Arial" panose="020B0604020202020204" pitchFamily="34" charset="0"/>
              <a:buChar char="•"/>
            </a:pPr>
            <a:r>
              <a:rPr lang="ja-JP" altLang="en-US" sz="1800" dirty="0">
                <a:latin typeface="Yu Gothic UI" panose="020B0500000000000000" pitchFamily="50" charset="-128"/>
                <a:ea typeface="Yu Gothic UI" panose="020B0500000000000000" pitchFamily="50" charset="-128"/>
              </a:rPr>
              <a:t>失効期限：</a:t>
            </a:r>
            <a:r>
              <a:rPr lang="en-US" altLang="ja-JP" sz="1800" dirty="0">
                <a:latin typeface="Yu Gothic UI" panose="020B0500000000000000" pitchFamily="50" charset="-128"/>
                <a:ea typeface="Yu Gothic UI" panose="020B0500000000000000" pitchFamily="50" charset="-128"/>
              </a:rPr>
              <a:t>24</a:t>
            </a:r>
            <a:r>
              <a:rPr lang="ja-JP" altLang="en-US" sz="1800" dirty="0">
                <a:latin typeface="Yu Gothic UI" panose="020B0500000000000000" pitchFamily="50" charset="-128"/>
                <a:ea typeface="Yu Gothic UI" panose="020B0500000000000000" pitchFamily="50" charset="-128"/>
              </a:rPr>
              <a:t>時間および</a:t>
            </a:r>
            <a:r>
              <a:rPr lang="en-US" altLang="ja-JP" sz="1800" dirty="0">
                <a:latin typeface="Yu Gothic UI" panose="020B0500000000000000" pitchFamily="50" charset="-128"/>
                <a:ea typeface="Yu Gothic UI" panose="020B0500000000000000" pitchFamily="50" charset="-128"/>
              </a:rPr>
              <a:t>5</a:t>
            </a:r>
            <a:r>
              <a:rPr lang="ja-JP" altLang="en-US" sz="1800" dirty="0">
                <a:latin typeface="Yu Gothic UI" panose="020B0500000000000000" pitchFamily="50" charset="-128"/>
                <a:ea typeface="Yu Gothic UI" panose="020B0500000000000000" pitchFamily="50" charset="-128"/>
              </a:rPr>
              <a:t>日間</a:t>
            </a:r>
            <a:endParaRPr lang="en-US" sz="1800" dirty="0">
              <a:latin typeface="Yu Gothic UI" panose="020B0500000000000000" pitchFamily="50" charset="-128"/>
              <a:ea typeface="Yu Gothic UI" panose="020B0500000000000000" pitchFamily="50" charset="-128"/>
            </a:endParaRPr>
          </a:p>
        </p:txBody>
      </p:sp>
      <p:sp>
        <p:nvSpPr>
          <p:cNvPr id="8" name="Rounded Rectangle 7">
            <a:extLst>
              <a:ext uri="{FF2B5EF4-FFF2-40B4-BE49-F238E27FC236}">
                <a16:creationId xmlns:a16="http://schemas.microsoft.com/office/drawing/2014/main" id="{740AED6F-B721-D8A0-2699-79A4FD013609}"/>
              </a:ext>
            </a:extLst>
          </p:cNvPr>
          <p:cNvSpPr/>
          <p:nvPr/>
        </p:nvSpPr>
        <p:spPr>
          <a:xfrm>
            <a:off x="6164331" y="1357302"/>
            <a:ext cx="5486400" cy="4799658"/>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Yu Gothic UI" panose="020B0500000000000000" pitchFamily="50" charset="-128"/>
              <a:ea typeface="Yu Gothic UI" panose="020B0500000000000000" pitchFamily="50" charset="-128"/>
            </a:endParaRPr>
          </a:p>
        </p:txBody>
      </p:sp>
      <p:sp>
        <p:nvSpPr>
          <p:cNvPr id="9" name="Rounded Rectangle 8">
            <a:extLst>
              <a:ext uri="{FF2B5EF4-FFF2-40B4-BE49-F238E27FC236}">
                <a16:creationId xmlns:a16="http://schemas.microsoft.com/office/drawing/2014/main" id="{116DB268-B857-D7DD-5654-DE1B777C116A}"/>
              </a:ext>
            </a:extLst>
          </p:cNvPr>
          <p:cNvSpPr/>
          <p:nvPr/>
        </p:nvSpPr>
        <p:spPr>
          <a:xfrm>
            <a:off x="832114" y="1384117"/>
            <a:ext cx="4461213" cy="2071697"/>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Yu Gothic UI" panose="020B0500000000000000" pitchFamily="50" charset="-128"/>
              <a:ea typeface="Yu Gothic UI" panose="020B0500000000000000" pitchFamily="50" charset="-128"/>
            </a:endParaRPr>
          </a:p>
        </p:txBody>
      </p:sp>
      <p:sp>
        <p:nvSpPr>
          <p:cNvPr id="2" name="Round Same Side Corner Rectangle 1">
            <a:extLst>
              <a:ext uri="{FF2B5EF4-FFF2-40B4-BE49-F238E27FC236}">
                <a16:creationId xmlns:a16="http://schemas.microsoft.com/office/drawing/2014/main" id="{7069902B-6E39-F1E5-F048-E63F0012558C}"/>
              </a:ext>
            </a:extLst>
          </p:cNvPr>
          <p:cNvSpPr/>
          <p:nvPr/>
        </p:nvSpPr>
        <p:spPr>
          <a:xfrm>
            <a:off x="6164332" y="1357303"/>
            <a:ext cx="5486399" cy="866794"/>
          </a:xfrm>
          <a:prstGeom prst="round2SameRect">
            <a:avLst>
              <a:gd name="adj1" fmla="val 14947"/>
              <a:gd name="adj2" fmla="val 0"/>
            </a:avLst>
          </a:prstGeom>
          <a:gradFill>
            <a:gsLst>
              <a:gs pos="0">
                <a:schemeClr val="accent1"/>
              </a:gs>
              <a:gs pos="99000">
                <a:schemeClr val="accent2"/>
              </a:gs>
            </a:gsLst>
            <a:lin ang="0" scaled="0"/>
          </a:gradFill>
          <a:ln w="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Yu Gothic UI" panose="020B0500000000000000" pitchFamily="50" charset="-128"/>
              <a:ea typeface="Yu Gothic UI" panose="020B0500000000000000" pitchFamily="50" charset="-128"/>
            </a:endParaRPr>
          </a:p>
        </p:txBody>
      </p:sp>
      <p:sp>
        <p:nvSpPr>
          <p:cNvPr id="3" name="TextBox 2">
            <a:extLst>
              <a:ext uri="{FF2B5EF4-FFF2-40B4-BE49-F238E27FC236}">
                <a16:creationId xmlns:a16="http://schemas.microsoft.com/office/drawing/2014/main" id="{5A51DA6C-1B5B-D650-2A00-EC247C05F3C5}"/>
              </a:ext>
            </a:extLst>
          </p:cNvPr>
          <p:cNvSpPr txBox="1"/>
          <p:nvPr/>
        </p:nvSpPr>
        <p:spPr>
          <a:xfrm>
            <a:off x="6427769" y="1573094"/>
            <a:ext cx="4892284" cy="461665"/>
          </a:xfrm>
          <a:prstGeom prst="rect">
            <a:avLst/>
          </a:prstGeom>
          <a:noFill/>
        </p:spPr>
        <p:txBody>
          <a:bodyPr wrap="square" lIns="0" rtlCol="0">
            <a:spAutoFit/>
          </a:bodyPr>
          <a:lstStyle/>
          <a:p>
            <a:pPr algn="ctr"/>
            <a:r>
              <a:rPr lang="ja-JP" altLang="en-US" sz="2400" b="1" dirty="0">
                <a:solidFill>
                  <a:schemeClr val="bg1"/>
                </a:solidFill>
                <a:latin typeface="Yu Gothic UI Semibold" panose="020B0700000000000000" pitchFamily="50" charset="-128"/>
                <a:ea typeface="Yu Gothic UI" panose="020B0500000000000000" pitchFamily="50" charset="-128"/>
              </a:rPr>
              <a:t>パブリック証明書の制約</a:t>
            </a:r>
            <a:endParaRPr lang="en-US" sz="2400" b="1" dirty="0">
              <a:solidFill>
                <a:schemeClr val="bg1"/>
              </a:solidFill>
              <a:latin typeface="Yu Gothic UI Semibold" panose="020B0700000000000000" pitchFamily="50" charset="-128"/>
              <a:ea typeface="Yu Gothic UI" panose="020B0500000000000000" pitchFamily="50" charset="-128"/>
            </a:endParaRPr>
          </a:p>
        </p:txBody>
      </p:sp>
      <p:sp>
        <p:nvSpPr>
          <p:cNvPr id="7" name="Round Same Side Corner Rectangle 6">
            <a:extLst>
              <a:ext uri="{FF2B5EF4-FFF2-40B4-BE49-F238E27FC236}">
                <a16:creationId xmlns:a16="http://schemas.microsoft.com/office/drawing/2014/main" id="{BE1AF91B-14CF-3C31-FA23-DE26C4E58313}"/>
              </a:ext>
            </a:extLst>
          </p:cNvPr>
          <p:cNvSpPr/>
          <p:nvPr/>
        </p:nvSpPr>
        <p:spPr>
          <a:xfrm>
            <a:off x="832116" y="1384117"/>
            <a:ext cx="4461212" cy="866794"/>
          </a:xfrm>
          <a:prstGeom prst="round2SameRect">
            <a:avLst>
              <a:gd name="adj1" fmla="val 14947"/>
              <a:gd name="adj2" fmla="val 0"/>
            </a:avLst>
          </a:prstGeom>
          <a:gradFill>
            <a:gsLst>
              <a:gs pos="0">
                <a:schemeClr val="accent2"/>
              </a:gs>
              <a:gs pos="100000">
                <a:schemeClr val="accent3"/>
              </a:gs>
            </a:gsLst>
            <a:lin ang="0" scaled="0"/>
          </a:gradFill>
          <a:ln w="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Yu Gothic UI" panose="020B0500000000000000" pitchFamily="50" charset="-128"/>
              <a:ea typeface="Yu Gothic UI" panose="020B0500000000000000" pitchFamily="50" charset="-128"/>
            </a:endParaRPr>
          </a:p>
        </p:txBody>
      </p:sp>
      <p:sp>
        <p:nvSpPr>
          <p:cNvPr id="14" name="TextBox 13">
            <a:extLst>
              <a:ext uri="{FF2B5EF4-FFF2-40B4-BE49-F238E27FC236}">
                <a16:creationId xmlns:a16="http://schemas.microsoft.com/office/drawing/2014/main" id="{D15C4C26-6E04-36AA-A1FE-D30803B3BD06}"/>
              </a:ext>
            </a:extLst>
          </p:cNvPr>
          <p:cNvSpPr txBox="1"/>
          <p:nvPr/>
        </p:nvSpPr>
        <p:spPr>
          <a:xfrm>
            <a:off x="1095551" y="1599908"/>
            <a:ext cx="3978113" cy="461665"/>
          </a:xfrm>
          <a:prstGeom prst="rect">
            <a:avLst/>
          </a:prstGeom>
          <a:noFill/>
        </p:spPr>
        <p:txBody>
          <a:bodyPr wrap="square" lIns="0" rtlCol="0">
            <a:spAutoFit/>
          </a:bodyPr>
          <a:lstStyle/>
          <a:p>
            <a:pPr algn="ctr"/>
            <a:r>
              <a:rPr lang="ja-JP" altLang="en-US" sz="2400" b="1" dirty="0">
                <a:solidFill>
                  <a:schemeClr val="bg1"/>
                </a:solidFill>
                <a:latin typeface="Yu Gothic UI Semibold" panose="020B0700000000000000" pitchFamily="50" charset="-128"/>
                <a:ea typeface="Yu Gothic UI" panose="020B0500000000000000" pitchFamily="50" charset="-128"/>
              </a:rPr>
              <a:t>パブリック</a:t>
            </a:r>
            <a:r>
              <a:rPr lang="en-US" altLang="ja-JP" sz="2400" b="1" dirty="0">
                <a:solidFill>
                  <a:schemeClr val="bg1"/>
                </a:solidFill>
                <a:latin typeface="Yu Gothic UI Semibold" panose="020B0700000000000000" pitchFamily="50" charset="-128"/>
                <a:ea typeface="Yu Gothic UI" panose="020B0500000000000000" pitchFamily="50" charset="-128"/>
              </a:rPr>
              <a:t>PKI</a:t>
            </a:r>
            <a:endParaRPr lang="en-US" sz="2400" b="1" dirty="0">
              <a:solidFill>
                <a:schemeClr val="bg1"/>
              </a:solidFill>
              <a:latin typeface="Yu Gothic UI Semibold" panose="020B0700000000000000" pitchFamily="50" charset="-128"/>
              <a:ea typeface="Yu Gothic UI" panose="020B0500000000000000" pitchFamily="50" charset="-128"/>
            </a:endParaRPr>
          </a:p>
        </p:txBody>
      </p:sp>
      <p:sp>
        <p:nvSpPr>
          <p:cNvPr id="4" name="Content Placeholder 2">
            <a:extLst>
              <a:ext uri="{FF2B5EF4-FFF2-40B4-BE49-F238E27FC236}">
                <a16:creationId xmlns:a16="http://schemas.microsoft.com/office/drawing/2014/main" id="{42F7323F-F9F9-AD1B-3F7F-D7BA33F43384}"/>
              </a:ext>
            </a:extLst>
          </p:cNvPr>
          <p:cNvSpPr txBox="1">
            <a:spLocks/>
          </p:cNvSpPr>
          <p:nvPr/>
        </p:nvSpPr>
        <p:spPr>
          <a:xfrm>
            <a:off x="1213113" y="2526174"/>
            <a:ext cx="3923436" cy="581297"/>
          </a:xfrm>
          <a:prstGeom prst="rect">
            <a:avLst/>
          </a:prstGeom>
        </p:spPr>
        <p:txBody>
          <a:bodyPr lIns="0" rIns="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ja-JP" altLang="en-US" sz="1800" dirty="0">
                <a:latin typeface="Yu Gothic UI" panose="020B0500000000000000" pitchFamily="50" charset="-128"/>
                <a:ea typeface="Yu Gothic UI" panose="020B0500000000000000" pitchFamily="50" charset="-128"/>
              </a:rPr>
              <a:t>不特定多数がアクセスする公開</a:t>
            </a:r>
            <a:r>
              <a:rPr lang="en-US" altLang="ja-JP" sz="1800" dirty="0">
                <a:latin typeface="Yu Gothic UI" panose="020B0500000000000000" pitchFamily="50" charset="-128"/>
                <a:ea typeface="Yu Gothic UI" panose="020B0500000000000000" pitchFamily="50" charset="-128"/>
              </a:rPr>
              <a:t>Web</a:t>
            </a:r>
            <a:r>
              <a:rPr lang="ja-JP" altLang="en-US" sz="1800" dirty="0">
                <a:latin typeface="Yu Gothic UI" panose="020B0500000000000000" pitchFamily="50" charset="-128"/>
                <a:ea typeface="Yu Gothic UI" panose="020B0500000000000000" pitchFamily="50" charset="-128"/>
              </a:rPr>
              <a:t>サイトや</a:t>
            </a:r>
            <a:r>
              <a:rPr lang="en-US" altLang="ja-JP" dirty="0">
                <a:latin typeface="Yu Gothic UI" panose="020B0500000000000000" pitchFamily="50" charset="-128"/>
                <a:ea typeface="Yu Gothic UI" panose="020B0500000000000000" pitchFamily="50" charset="-128"/>
              </a:rPr>
              <a:t>SMTP</a:t>
            </a:r>
            <a:r>
              <a:rPr lang="ja-JP" altLang="en-US" dirty="0">
                <a:latin typeface="Yu Gothic UI" panose="020B0500000000000000" pitchFamily="50" charset="-128"/>
                <a:ea typeface="Yu Gothic UI" panose="020B0500000000000000" pitchFamily="50" charset="-128"/>
              </a:rPr>
              <a:t>サーバでの</a:t>
            </a:r>
            <a:r>
              <a:rPr lang="ja-JP" altLang="en-US" sz="1800" dirty="0">
                <a:latin typeface="Yu Gothic UI" panose="020B0500000000000000" pitchFamily="50" charset="-128"/>
                <a:ea typeface="Yu Gothic UI" panose="020B0500000000000000" pitchFamily="50" charset="-128"/>
              </a:rPr>
              <a:t>利用</a:t>
            </a:r>
            <a:endParaRPr lang="en-US" sz="1800" dirty="0">
              <a:latin typeface="Yu Gothic UI" panose="020B0500000000000000" pitchFamily="50" charset="-128"/>
              <a:ea typeface="Yu Gothic UI" panose="020B0500000000000000" pitchFamily="50" charset="-128"/>
            </a:endParaRPr>
          </a:p>
        </p:txBody>
      </p:sp>
      <p:sp>
        <p:nvSpPr>
          <p:cNvPr id="18" name="Rounded Rectangle 8">
            <a:extLst>
              <a:ext uri="{FF2B5EF4-FFF2-40B4-BE49-F238E27FC236}">
                <a16:creationId xmlns:a16="http://schemas.microsoft.com/office/drawing/2014/main" id="{559F6E2E-218E-735A-0EB1-23814CC3028C}"/>
              </a:ext>
            </a:extLst>
          </p:cNvPr>
          <p:cNvSpPr/>
          <p:nvPr/>
        </p:nvSpPr>
        <p:spPr>
          <a:xfrm>
            <a:off x="832114" y="3878434"/>
            <a:ext cx="4461213" cy="2278526"/>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Yu Gothic UI" panose="020B0500000000000000" pitchFamily="50" charset="-128"/>
              <a:ea typeface="Yu Gothic UI" panose="020B0500000000000000" pitchFamily="50" charset="-128"/>
            </a:endParaRPr>
          </a:p>
        </p:txBody>
      </p:sp>
      <p:sp>
        <p:nvSpPr>
          <p:cNvPr id="19" name="Round Same Side Corner Rectangle 6">
            <a:extLst>
              <a:ext uri="{FF2B5EF4-FFF2-40B4-BE49-F238E27FC236}">
                <a16:creationId xmlns:a16="http://schemas.microsoft.com/office/drawing/2014/main" id="{8B77EFF7-5BEF-67B0-CAA4-5392DBA67F10}"/>
              </a:ext>
            </a:extLst>
          </p:cNvPr>
          <p:cNvSpPr/>
          <p:nvPr/>
        </p:nvSpPr>
        <p:spPr>
          <a:xfrm>
            <a:off x="832116" y="3878434"/>
            <a:ext cx="4461212" cy="866794"/>
          </a:xfrm>
          <a:prstGeom prst="round2SameRect">
            <a:avLst>
              <a:gd name="adj1" fmla="val 14947"/>
              <a:gd name="adj2" fmla="val 0"/>
            </a:avLst>
          </a:prstGeom>
          <a:gradFill>
            <a:gsLst>
              <a:gs pos="0">
                <a:srgbClr val="F96B3E"/>
              </a:gs>
              <a:gs pos="100000">
                <a:srgbClr val="F5D35E"/>
              </a:gs>
            </a:gsLst>
            <a:lin ang="0" scaled="0"/>
          </a:gradFill>
          <a:ln w="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Yu Gothic UI" panose="020B0500000000000000" pitchFamily="50" charset="-128"/>
              <a:ea typeface="Yu Gothic UI" panose="020B0500000000000000" pitchFamily="50" charset="-128"/>
            </a:endParaRPr>
          </a:p>
        </p:txBody>
      </p:sp>
      <p:sp>
        <p:nvSpPr>
          <p:cNvPr id="20" name="TextBox 13">
            <a:extLst>
              <a:ext uri="{FF2B5EF4-FFF2-40B4-BE49-F238E27FC236}">
                <a16:creationId xmlns:a16="http://schemas.microsoft.com/office/drawing/2014/main" id="{395BACB1-DE8D-266E-6AAA-0E682F93D086}"/>
              </a:ext>
            </a:extLst>
          </p:cNvPr>
          <p:cNvSpPr txBox="1"/>
          <p:nvPr/>
        </p:nvSpPr>
        <p:spPr>
          <a:xfrm>
            <a:off x="1095551" y="4094225"/>
            <a:ext cx="3978113" cy="461665"/>
          </a:xfrm>
          <a:prstGeom prst="rect">
            <a:avLst/>
          </a:prstGeom>
          <a:noFill/>
        </p:spPr>
        <p:txBody>
          <a:bodyPr wrap="square" lIns="0" rtlCol="0">
            <a:spAutoFit/>
          </a:bodyPr>
          <a:lstStyle/>
          <a:p>
            <a:pPr algn="ctr"/>
            <a:r>
              <a:rPr lang="ja-JP" altLang="en-US" sz="2400" b="1" dirty="0">
                <a:solidFill>
                  <a:schemeClr val="bg1"/>
                </a:solidFill>
                <a:latin typeface="Yu Gothic UI Semibold" panose="020B0700000000000000" pitchFamily="50" charset="-128"/>
                <a:ea typeface="Yu Gothic UI" panose="020B0500000000000000" pitchFamily="50" charset="-128"/>
              </a:rPr>
              <a:t>プライベート</a:t>
            </a:r>
            <a:r>
              <a:rPr lang="en-US" altLang="ja-JP" sz="2400" b="1" dirty="0">
                <a:solidFill>
                  <a:schemeClr val="bg1"/>
                </a:solidFill>
                <a:latin typeface="Yu Gothic UI Semibold" panose="020B0700000000000000" pitchFamily="50" charset="-128"/>
                <a:ea typeface="Yu Gothic UI" panose="020B0500000000000000" pitchFamily="50" charset="-128"/>
              </a:rPr>
              <a:t>PKI</a:t>
            </a:r>
            <a:endParaRPr lang="en-US" sz="2400" b="1" dirty="0">
              <a:solidFill>
                <a:schemeClr val="bg1"/>
              </a:solidFill>
              <a:latin typeface="Yu Gothic UI Semibold" panose="020B0700000000000000" pitchFamily="50" charset="-128"/>
              <a:ea typeface="Yu Gothic UI" panose="020B0500000000000000" pitchFamily="50" charset="-128"/>
            </a:endParaRPr>
          </a:p>
        </p:txBody>
      </p:sp>
      <p:sp>
        <p:nvSpPr>
          <p:cNvPr id="21" name="Content Placeholder 2">
            <a:extLst>
              <a:ext uri="{FF2B5EF4-FFF2-40B4-BE49-F238E27FC236}">
                <a16:creationId xmlns:a16="http://schemas.microsoft.com/office/drawing/2014/main" id="{2E438B81-2E7A-15C8-32A3-13E2DA0E2536}"/>
              </a:ext>
            </a:extLst>
          </p:cNvPr>
          <p:cNvSpPr txBox="1">
            <a:spLocks/>
          </p:cNvSpPr>
          <p:nvPr/>
        </p:nvSpPr>
        <p:spPr>
          <a:xfrm>
            <a:off x="1213113" y="5020491"/>
            <a:ext cx="3923436" cy="949923"/>
          </a:xfrm>
          <a:prstGeom prst="rect">
            <a:avLst/>
          </a:prstGeom>
        </p:spPr>
        <p:txBody>
          <a:bodyPr lIns="0" rIns="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ja-JP" altLang="en-US" sz="1800" dirty="0">
                <a:latin typeface="Yu Gothic UI" panose="020B0500000000000000" pitchFamily="50" charset="-128"/>
                <a:ea typeface="Yu Gothic UI" panose="020B0500000000000000" pitchFamily="50" charset="-128"/>
              </a:rPr>
              <a:t>特定ネットワーク内利用（社内ゼロトラスト、</a:t>
            </a:r>
            <a:r>
              <a:rPr lang="en-US" altLang="ja-JP" sz="1800" dirty="0" err="1">
                <a:latin typeface="Yu Gothic UI" panose="020B0500000000000000" pitchFamily="50" charset="-128"/>
                <a:ea typeface="Yu Gothic UI" panose="020B0500000000000000" pitchFamily="50" charset="-128"/>
              </a:rPr>
              <a:t>BtoB</a:t>
            </a:r>
            <a:r>
              <a:rPr lang="ja-JP" altLang="en-US" dirty="0">
                <a:latin typeface="Yu Gothic UI" panose="020B0500000000000000" pitchFamily="50" charset="-128"/>
                <a:ea typeface="Yu Gothic UI" panose="020B0500000000000000" pitchFamily="50" charset="-128"/>
              </a:rPr>
              <a:t>ネットワーク、業界用</a:t>
            </a:r>
            <a:r>
              <a:rPr lang="en-US" altLang="ja-JP" dirty="0">
                <a:latin typeface="Yu Gothic UI" panose="020B0500000000000000" pitchFamily="50" charset="-128"/>
                <a:ea typeface="Yu Gothic UI" panose="020B0500000000000000" pitchFamily="50" charset="-128"/>
              </a:rPr>
              <a:t>PKI</a:t>
            </a:r>
            <a:r>
              <a:rPr lang="ja-JP" altLang="en-US" dirty="0">
                <a:latin typeface="Yu Gothic UI" panose="020B0500000000000000" pitchFamily="50" charset="-128"/>
                <a:ea typeface="Yu Gothic UI" panose="020B0500000000000000" pitchFamily="50" charset="-128"/>
              </a:rPr>
              <a:t>、</a:t>
            </a:r>
            <a:r>
              <a:rPr lang="en-US" altLang="ja-JP" sz="1800" dirty="0">
                <a:latin typeface="Yu Gothic UI" panose="020B0500000000000000" pitchFamily="50" charset="-128"/>
                <a:ea typeface="Yu Gothic UI" panose="020B0500000000000000" pitchFamily="50" charset="-128"/>
              </a:rPr>
              <a:t> VPN</a:t>
            </a:r>
            <a:r>
              <a:rPr lang="ja-JP" altLang="en-US" sz="1800" dirty="0">
                <a:latin typeface="Yu Gothic UI" panose="020B0500000000000000" pitchFamily="50" charset="-128"/>
                <a:ea typeface="Yu Gothic UI" panose="020B0500000000000000" pitchFamily="50" charset="-128"/>
              </a:rPr>
              <a:t>、</a:t>
            </a:r>
            <a:r>
              <a:rPr lang="en-US" altLang="ja-JP" sz="1800" dirty="0">
                <a:latin typeface="Yu Gothic UI" panose="020B0500000000000000" pitchFamily="50" charset="-128"/>
                <a:ea typeface="Yu Gothic UI" panose="020B0500000000000000" pitchFamily="50" charset="-128"/>
              </a:rPr>
              <a:t>ATM</a:t>
            </a:r>
            <a:r>
              <a:rPr lang="ja-JP" altLang="en-US" sz="1800" dirty="0">
                <a:latin typeface="Yu Gothic UI" panose="020B0500000000000000" pitchFamily="50" charset="-128"/>
                <a:ea typeface="Yu Gothic UI" panose="020B0500000000000000" pitchFamily="50" charset="-128"/>
              </a:rPr>
              <a:t>、</a:t>
            </a:r>
            <a:r>
              <a:rPr lang="ja-JP" altLang="en-US" dirty="0">
                <a:latin typeface="Yu Gothic UI" panose="020B0500000000000000" pitchFamily="50" charset="-128"/>
                <a:ea typeface="Yu Gothic UI" panose="020B0500000000000000" pitchFamily="50" charset="-128"/>
              </a:rPr>
              <a:t>など）</a:t>
            </a:r>
            <a:endParaRPr lang="en-US" sz="1800" dirty="0">
              <a:latin typeface="Yu Gothic UI" panose="020B0500000000000000" pitchFamily="50" charset="-128"/>
              <a:ea typeface="Yu Gothic UI" panose="020B0500000000000000" pitchFamily="50" charset="-128"/>
            </a:endParaRPr>
          </a:p>
        </p:txBody>
      </p:sp>
      <p:sp>
        <p:nvSpPr>
          <p:cNvPr id="16" name="テキスト ボックス 15">
            <a:extLst>
              <a:ext uri="{FF2B5EF4-FFF2-40B4-BE49-F238E27FC236}">
                <a16:creationId xmlns:a16="http://schemas.microsoft.com/office/drawing/2014/main" id="{120F41FE-B73C-B4D9-089E-7C3DD07358A7}"/>
              </a:ext>
            </a:extLst>
          </p:cNvPr>
          <p:cNvSpPr txBox="1"/>
          <p:nvPr/>
        </p:nvSpPr>
        <p:spPr>
          <a:xfrm>
            <a:off x="6427768" y="2651664"/>
            <a:ext cx="3793176" cy="307777"/>
          </a:xfrm>
          <a:prstGeom prst="rect">
            <a:avLst/>
          </a:prstGeom>
          <a:noFill/>
        </p:spPr>
        <p:txBody>
          <a:bodyPr wrap="square">
            <a:spAutoFit/>
          </a:bodyPr>
          <a:lstStyle/>
          <a:p>
            <a:r>
              <a:rPr lang="en-US" altLang="ja-JP" sz="1400" dirty="0"/>
              <a:t>Chrome Root Program Policy</a:t>
            </a:r>
            <a:r>
              <a:rPr lang="ja-JP" altLang="en-US" sz="1400" dirty="0"/>
              <a:t>が目指すこと </a:t>
            </a:r>
            <a:r>
              <a:rPr lang="en-US" altLang="ja-JP" sz="1400" dirty="0"/>
              <a:t>*</a:t>
            </a:r>
            <a:endParaRPr lang="ja-JP" altLang="en-US" sz="1400" dirty="0"/>
          </a:p>
        </p:txBody>
      </p:sp>
      <p:sp>
        <p:nvSpPr>
          <p:cNvPr id="17" name="テキスト ボックス 16">
            <a:extLst>
              <a:ext uri="{FF2B5EF4-FFF2-40B4-BE49-F238E27FC236}">
                <a16:creationId xmlns:a16="http://schemas.microsoft.com/office/drawing/2014/main" id="{3142A60A-665F-7DA8-07E3-0AACDA5CCEA9}"/>
              </a:ext>
            </a:extLst>
          </p:cNvPr>
          <p:cNvSpPr txBox="1"/>
          <p:nvPr/>
        </p:nvSpPr>
        <p:spPr>
          <a:xfrm>
            <a:off x="6318503" y="6259386"/>
            <a:ext cx="4447949" cy="415498"/>
          </a:xfrm>
          <a:prstGeom prst="rect">
            <a:avLst/>
          </a:prstGeom>
          <a:noFill/>
        </p:spPr>
        <p:txBody>
          <a:bodyPr wrap="square">
            <a:spAutoFit/>
          </a:bodyPr>
          <a:lstStyle/>
          <a:p>
            <a:r>
              <a:rPr lang="en-US" altLang="ja-JP" sz="1050" dirty="0">
                <a:latin typeface="Yu Gothic UI" panose="020B0500000000000000" pitchFamily="50" charset="-128"/>
                <a:ea typeface="Yu Gothic UI" panose="020B0500000000000000" pitchFamily="50" charset="-128"/>
              </a:rPr>
              <a:t>* https://cabforum.org/2024/10/08/minutes-of-the-f2f-63-meeting-in-seattle-wa-usa-october-8-10-2024/6-chrome-root-program-update.pdf</a:t>
            </a:r>
            <a:endParaRPr lang="ja-JP" altLang="en-US" sz="1050" dirty="0">
              <a:latin typeface="Yu Gothic UI" panose="020B0500000000000000" pitchFamily="50" charset="-128"/>
              <a:ea typeface="Yu Gothic UI" panose="020B0500000000000000" pitchFamily="50" charset="-128"/>
            </a:endParaRPr>
          </a:p>
        </p:txBody>
      </p:sp>
      <p:cxnSp>
        <p:nvCxnSpPr>
          <p:cNvPr id="33" name="直線矢印コネクタ 32">
            <a:extLst>
              <a:ext uri="{FF2B5EF4-FFF2-40B4-BE49-F238E27FC236}">
                <a16:creationId xmlns:a16="http://schemas.microsoft.com/office/drawing/2014/main" id="{0D89A11A-3BF6-EFA7-BA5A-92759FB7908B}"/>
              </a:ext>
            </a:extLst>
          </p:cNvPr>
          <p:cNvCxnSpPr>
            <a:cxnSpLocks/>
          </p:cNvCxnSpPr>
          <p:nvPr/>
        </p:nvCxnSpPr>
        <p:spPr>
          <a:xfrm flipV="1">
            <a:off x="5293327" y="2406446"/>
            <a:ext cx="814864" cy="13519"/>
          </a:xfrm>
          <a:prstGeom prst="straightConnector1">
            <a:avLst/>
          </a:prstGeom>
          <a:ln w="1270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4769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B9FDC-AF35-DAE9-8D38-0D304FD025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245CC2-04ED-DDCC-52DC-DEE752FEBDB0}"/>
              </a:ext>
            </a:extLst>
          </p:cNvPr>
          <p:cNvSpPr>
            <a:spLocks noGrp="1"/>
          </p:cNvSpPr>
          <p:nvPr>
            <p:ph type="title"/>
          </p:nvPr>
        </p:nvSpPr>
        <p:spPr/>
        <p:txBody>
          <a:bodyPr>
            <a:normAutofit/>
          </a:bodyPr>
          <a:lstStyle/>
          <a:p>
            <a:r>
              <a:rPr lang="en-US">
                <a:latin typeface="Yu Gothic UI" panose="020B0500000000000000" pitchFamily="34" charset="-128"/>
                <a:ea typeface="Yu Gothic UI" panose="020B0500000000000000" pitchFamily="34" charset="-128"/>
                <a:cs typeface="+mj-lt"/>
              </a:rPr>
              <a:t>DNSとPKIワークフローの統合</a:t>
            </a:r>
            <a:endParaRPr lang="en-US">
              <a:latin typeface="Yu Gothic UI" panose="020B0500000000000000" pitchFamily="34" charset="-128"/>
              <a:ea typeface="Yu Gothic UI" panose="020B0500000000000000" pitchFamily="34" charset="-128"/>
              <a:cs typeface="Roboto Condensed ExtraLight"/>
            </a:endParaRPr>
          </a:p>
        </p:txBody>
      </p:sp>
      <p:pic>
        <p:nvPicPr>
          <p:cNvPr id="7" name="Picture 6" descr="A blue and black zigzag line&#10;&#10;AI-generated content may be incorrect.">
            <a:extLst>
              <a:ext uri="{FF2B5EF4-FFF2-40B4-BE49-F238E27FC236}">
                <a16:creationId xmlns:a16="http://schemas.microsoft.com/office/drawing/2014/main" id="{007D3392-279D-CCEC-8EE8-43DBD0B5D99A}"/>
              </a:ext>
            </a:extLst>
          </p:cNvPr>
          <p:cNvPicPr>
            <a:picLocks noChangeAspect="1"/>
          </p:cNvPicPr>
          <p:nvPr/>
        </p:nvPicPr>
        <p:blipFill>
          <a:blip r:embed="rId3"/>
          <a:stretch>
            <a:fillRect/>
          </a:stretch>
        </p:blipFill>
        <p:spPr>
          <a:xfrm>
            <a:off x="4680989" y="1623365"/>
            <a:ext cx="6902068" cy="3988802"/>
          </a:xfrm>
          <a:prstGeom prst="rect">
            <a:avLst/>
          </a:prstGeom>
        </p:spPr>
      </p:pic>
      <p:sp>
        <p:nvSpPr>
          <p:cNvPr id="8" name="Rounded Rectangle 7">
            <a:extLst>
              <a:ext uri="{FF2B5EF4-FFF2-40B4-BE49-F238E27FC236}">
                <a16:creationId xmlns:a16="http://schemas.microsoft.com/office/drawing/2014/main" id="{E2178587-D991-938E-8505-FEF6CAD0B146}"/>
              </a:ext>
            </a:extLst>
          </p:cNvPr>
          <p:cNvSpPr/>
          <p:nvPr/>
        </p:nvSpPr>
        <p:spPr>
          <a:xfrm>
            <a:off x="408911" y="1623365"/>
            <a:ext cx="3874546" cy="5102281"/>
          </a:xfrm>
          <a:prstGeom prst="roundRect">
            <a:avLst>
              <a:gd name="adj" fmla="val 395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endParaRPr>
          </a:p>
        </p:txBody>
      </p:sp>
      <p:sp>
        <p:nvSpPr>
          <p:cNvPr id="9" name="Rounded Rectangle 8">
            <a:extLst>
              <a:ext uri="{FF2B5EF4-FFF2-40B4-BE49-F238E27FC236}">
                <a16:creationId xmlns:a16="http://schemas.microsoft.com/office/drawing/2014/main" id="{5B11BC3A-4D53-5336-A01E-AD2A73B8606F}"/>
              </a:ext>
            </a:extLst>
          </p:cNvPr>
          <p:cNvSpPr/>
          <p:nvPr/>
        </p:nvSpPr>
        <p:spPr>
          <a:xfrm>
            <a:off x="603468" y="1787500"/>
            <a:ext cx="3474720" cy="4717228"/>
          </a:xfrm>
          <a:prstGeom prst="roundRect">
            <a:avLst>
              <a:gd name="adj" fmla="val 2983"/>
            </a:avLst>
          </a:prstGeom>
          <a:solidFill>
            <a:schemeClr val="bg1"/>
          </a:solidFill>
          <a:ln w="12700">
            <a:solidFill>
              <a:schemeClr val="bg1">
                <a:lumMod val="85000"/>
              </a:schemeClr>
            </a:solidFill>
          </a:ln>
          <a:effectLst>
            <a:outerShdw blurRad="50800" dist="38100" dir="5400000" algn="t" rotWithShape="0">
              <a:schemeClr val="tx1">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endParaRPr>
          </a:p>
        </p:txBody>
      </p:sp>
      <p:sp>
        <p:nvSpPr>
          <p:cNvPr id="10" name="Round Same Side Corner Rectangle 9">
            <a:extLst>
              <a:ext uri="{FF2B5EF4-FFF2-40B4-BE49-F238E27FC236}">
                <a16:creationId xmlns:a16="http://schemas.microsoft.com/office/drawing/2014/main" id="{6BFAFF4F-998F-F781-7862-6395C867ED4D}"/>
              </a:ext>
            </a:extLst>
          </p:cNvPr>
          <p:cNvSpPr/>
          <p:nvPr/>
        </p:nvSpPr>
        <p:spPr>
          <a:xfrm>
            <a:off x="603466" y="1786475"/>
            <a:ext cx="3474721" cy="685800"/>
          </a:xfrm>
          <a:prstGeom prst="round2SameRect">
            <a:avLst>
              <a:gd name="adj1" fmla="val 15020"/>
              <a:gd name="adj2" fmla="val 0"/>
            </a:avLst>
          </a:prstGeom>
          <a:gradFill>
            <a:gsLst>
              <a:gs pos="0">
                <a:schemeClr val="accent4"/>
              </a:gs>
              <a:gs pos="100000">
                <a:schemeClr val="accent5"/>
              </a:gs>
            </a:gsLst>
            <a:lin ang="0" scaled="0"/>
          </a:gra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rPr>
              <a:t>業界の背景</a:t>
            </a:r>
          </a:p>
        </p:txBody>
      </p:sp>
      <p:sp>
        <p:nvSpPr>
          <p:cNvPr id="11" name="Rounded Rectangle 10">
            <a:extLst>
              <a:ext uri="{FF2B5EF4-FFF2-40B4-BE49-F238E27FC236}">
                <a16:creationId xmlns:a16="http://schemas.microsoft.com/office/drawing/2014/main" id="{516C0DF4-9F2C-B079-9B2B-40EC34097272}"/>
              </a:ext>
            </a:extLst>
          </p:cNvPr>
          <p:cNvSpPr/>
          <p:nvPr/>
        </p:nvSpPr>
        <p:spPr>
          <a:xfrm>
            <a:off x="757102" y="2648911"/>
            <a:ext cx="3158838" cy="1097280"/>
          </a:xfrm>
          <a:prstGeom prst="round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8C3C3"/>
                </a:solidFill>
                <a:effectLst/>
                <a:uLnTx/>
                <a:uFillTx/>
                <a:latin typeface="Yu Gothic UI" panose="020B0500000000000000" pitchFamily="34" charset="-128"/>
                <a:ea typeface="Yu Gothic UI" panose="020B0500000000000000" pitchFamily="34" charset="-128"/>
              </a:rPr>
              <a:t>ほとんどすべてのパブリック証明書でドメイン名利用権の確認（DCV）が必要</a:t>
            </a:r>
            <a:endParaRPr kumimoji="0" lang="en-US" sz="2000" b="0" i="0" u="none" strike="noStrike" kern="1200" cap="none" spc="0" normalizeH="0" baseline="0" noProof="0" dirty="0">
              <a:ln>
                <a:noFill/>
              </a:ln>
              <a:solidFill>
                <a:srgbClr val="58C3C3"/>
              </a:solidFill>
              <a:effectLst/>
              <a:uLnTx/>
              <a:uFillTx/>
              <a:latin typeface="Yu Gothic UI" panose="020B0500000000000000" pitchFamily="34" charset="-128"/>
              <a:ea typeface="Yu Gothic UI" panose="020B0500000000000000" pitchFamily="34" charset="-128"/>
            </a:endParaRPr>
          </a:p>
        </p:txBody>
      </p:sp>
      <p:sp>
        <p:nvSpPr>
          <p:cNvPr id="12" name="Rounded Rectangle 11">
            <a:extLst>
              <a:ext uri="{FF2B5EF4-FFF2-40B4-BE49-F238E27FC236}">
                <a16:creationId xmlns:a16="http://schemas.microsoft.com/office/drawing/2014/main" id="{3E39F859-2543-171C-C5FD-1E6F46873439}"/>
              </a:ext>
            </a:extLst>
          </p:cNvPr>
          <p:cNvSpPr/>
          <p:nvPr/>
        </p:nvSpPr>
        <p:spPr>
          <a:xfrm>
            <a:off x="757102" y="3928901"/>
            <a:ext cx="3158839" cy="1097280"/>
          </a:xfrm>
          <a:prstGeom prst="roundRect">
            <a:avLst/>
          </a:prstGeom>
          <a:solidFill>
            <a:schemeClr val="accent4">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95738"/>
                </a:solidFill>
                <a:effectLst/>
                <a:uLnTx/>
                <a:uFillTx/>
                <a:latin typeface="Yu Gothic UI" panose="020B0500000000000000" pitchFamily="34" charset="-128"/>
                <a:ea typeface="Yu Gothic UI" panose="020B0500000000000000" pitchFamily="34" charset="-128"/>
              </a:rPr>
              <a:t>DNSは認証のためのほぼ</a:t>
            </a:r>
            <a:r>
              <a:rPr kumimoji="0" lang="ja-JP" altLang="en-US" sz="2000" b="0" i="0" u="none" strike="noStrike" kern="1200" cap="none" spc="0" normalizeH="0" baseline="0" noProof="0">
                <a:ln>
                  <a:noFill/>
                </a:ln>
                <a:solidFill>
                  <a:srgbClr val="F95738"/>
                </a:solidFill>
                <a:effectLst/>
                <a:uLnTx/>
                <a:uFillTx/>
                <a:latin typeface="Yu Gothic UI" panose="020B0500000000000000" pitchFamily="34" charset="-128"/>
                <a:ea typeface="Yu Gothic UI" panose="020B0500000000000000" pitchFamily="34" charset="-128"/>
              </a:rPr>
              <a:t>　</a:t>
            </a:r>
            <a:r>
              <a:rPr kumimoji="0" lang="en-US" sz="2000" b="0" i="0" u="none" strike="noStrike" kern="1200" cap="none" spc="0" normalizeH="0" baseline="0" noProof="0" dirty="0" err="1">
                <a:ln>
                  <a:noFill/>
                </a:ln>
                <a:solidFill>
                  <a:srgbClr val="F95738"/>
                </a:solidFill>
                <a:effectLst/>
                <a:uLnTx/>
                <a:uFillTx/>
                <a:latin typeface="Yu Gothic UI" panose="020B0500000000000000" pitchFamily="34" charset="-128"/>
                <a:ea typeface="Yu Gothic UI" panose="020B0500000000000000" pitchFamily="34" charset="-128"/>
              </a:rPr>
              <a:t>唯一の有効な選択肢</a:t>
            </a:r>
            <a:endParaRPr kumimoji="0" lang="en-US" sz="2000" b="0" i="0" u="none" strike="noStrike" kern="1200" cap="none" spc="0" normalizeH="0" baseline="0" noProof="0" dirty="0">
              <a:ln>
                <a:noFill/>
              </a:ln>
              <a:solidFill>
                <a:srgbClr val="F95738"/>
              </a:solidFill>
              <a:effectLst/>
              <a:uLnTx/>
              <a:uFillTx/>
              <a:latin typeface="Yu Gothic UI" panose="020B0500000000000000" pitchFamily="34" charset="-128"/>
              <a:ea typeface="Yu Gothic UI" panose="020B0500000000000000" pitchFamily="34" charset="-128"/>
            </a:endParaRPr>
          </a:p>
        </p:txBody>
      </p:sp>
      <p:sp>
        <p:nvSpPr>
          <p:cNvPr id="13" name="Rounded Rectangle 12">
            <a:extLst>
              <a:ext uri="{FF2B5EF4-FFF2-40B4-BE49-F238E27FC236}">
                <a16:creationId xmlns:a16="http://schemas.microsoft.com/office/drawing/2014/main" id="{C7208445-34B0-465A-49F2-B0980275E1CF}"/>
              </a:ext>
            </a:extLst>
          </p:cNvPr>
          <p:cNvSpPr/>
          <p:nvPr/>
        </p:nvSpPr>
        <p:spPr>
          <a:xfrm>
            <a:off x="757102" y="5208891"/>
            <a:ext cx="3158839" cy="1097280"/>
          </a:xfrm>
          <a:prstGeom prst="round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9649"/>
                </a:solidFill>
                <a:effectLst/>
                <a:uLnTx/>
                <a:uFillTx/>
                <a:latin typeface="Yu Gothic UI" panose="020B0500000000000000" pitchFamily="34" charset="-128"/>
                <a:ea typeface="Yu Gothic UI" panose="020B0500000000000000" pitchFamily="34" charset="-128"/>
              </a:rPr>
              <a:t>証明書の有効期間が短縮</a:t>
            </a:r>
          </a:p>
        </p:txBody>
      </p:sp>
      <p:pic>
        <p:nvPicPr>
          <p:cNvPr id="14" name="Picture 13" descr="A blue square with white lines&#10;&#10;AI-generated content may be incorrect.">
            <a:extLst>
              <a:ext uri="{FF2B5EF4-FFF2-40B4-BE49-F238E27FC236}">
                <a16:creationId xmlns:a16="http://schemas.microsoft.com/office/drawing/2014/main" id="{3B04459A-D94D-3870-A155-1311000F7B5C}"/>
              </a:ext>
            </a:extLst>
          </p:cNvPr>
          <p:cNvPicPr>
            <a:picLocks noChangeAspect="1"/>
          </p:cNvPicPr>
          <p:nvPr/>
        </p:nvPicPr>
        <p:blipFill>
          <a:blip r:embed="rId4"/>
          <a:stretch>
            <a:fillRect/>
          </a:stretch>
        </p:blipFill>
        <p:spPr>
          <a:xfrm>
            <a:off x="4680987" y="1623365"/>
            <a:ext cx="6902069" cy="3988803"/>
          </a:xfrm>
          <a:prstGeom prst="rect">
            <a:avLst/>
          </a:prstGeom>
        </p:spPr>
      </p:pic>
      <p:grpSp>
        <p:nvGrpSpPr>
          <p:cNvPr id="16" name="Group 15">
            <a:extLst>
              <a:ext uri="{FF2B5EF4-FFF2-40B4-BE49-F238E27FC236}">
                <a16:creationId xmlns:a16="http://schemas.microsoft.com/office/drawing/2014/main" id="{0C449775-3410-3423-638F-753A3139E1DD}"/>
              </a:ext>
            </a:extLst>
          </p:cNvPr>
          <p:cNvGrpSpPr/>
          <p:nvPr/>
        </p:nvGrpSpPr>
        <p:grpSpPr>
          <a:xfrm>
            <a:off x="4917289" y="2907594"/>
            <a:ext cx="2273278" cy="1677193"/>
            <a:chOff x="5017305" y="2636122"/>
            <a:chExt cx="2273278" cy="1677193"/>
          </a:xfrm>
        </p:grpSpPr>
        <p:sp>
          <p:nvSpPr>
            <p:cNvPr id="17" name="Rounded Rectangle 16">
              <a:extLst>
                <a:ext uri="{FF2B5EF4-FFF2-40B4-BE49-F238E27FC236}">
                  <a16:creationId xmlns:a16="http://schemas.microsoft.com/office/drawing/2014/main" id="{514B31DC-F306-4DEC-C440-A99E45A56E5B}"/>
                </a:ext>
              </a:extLst>
            </p:cNvPr>
            <p:cNvSpPr/>
            <p:nvPr/>
          </p:nvSpPr>
          <p:spPr>
            <a:xfrm>
              <a:off x="5017305" y="2636122"/>
              <a:ext cx="2273278" cy="1677193"/>
            </a:xfrm>
            <a:prstGeom prst="roundRect">
              <a:avLst>
                <a:gd name="adj" fmla="val 7293"/>
              </a:avLst>
            </a:prstGeom>
            <a:solidFill>
              <a:schemeClr val="bg1">
                <a:alpha val="20000"/>
              </a:schemeClr>
            </a:solidFill>
            <a:ln>
              <a:noFill/>
            </a:ln>
            <a:effectLst>
              <a:outerShdw blurRad="50800" dist="38100" dir="5400000" algn="t" rotWithShape="0">
                <a:schemeClr val="tx1">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endParaRPr>
            </a:p>
          </p:txBody>
        </p:sp>
        <p:sp>
          <p:nvSpPr>
            <p:cNvPr id="18" name="TextBox 17">
              <a:extLst>
                <a:ext uri="{FF2B5EF4-FFF2-40B4-BE49-F238E27FC236}">
                  <a16:creationId xmlns:a16="http://schemas.microsoft.com/office/drawing/2014/main" id="{B91AF664-C296-E94D-5DE8-9DC47F66400A}"/>
                </a:ext>
              </a:extLst>
            </p:cNvPr>
            <p:cNvSpPr txBox="1"/>
            <p:nvPr/>
          </p:nvSpPr>
          <p:spPr>
            <a:xfrm>
              <a:off x="5146896" y="2783831"/>
              <a:ext cx="19922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rPr>
                <a:t>DNSチーム</a:t>
              </a:r>
            </a:p>
          </p:txBody>
        </p:sp>
      </p:grpSp>
      <p:grpSp>
        <p:nvGrpSpPr>
          <p:cNvPr id="19" name="Group 18">
            <a:extLst>
              <a:ext uri="{FF2B5EF4-FFF2-40B4-BE49-F238E27FC236}">
                <a16:creationId xmlns:a16="http://schemas.microsoft.com/office/drawing/2014/main" id="{989D1D4E-60CD-A80D-5924-328ABB1F666C}"/>
              </a:ext>
            </a:extLst>
          </p:cNvPr>
          <p:cNvGrpSpPr/>
          <p:nvPr/>
        </p:nvGrpSpPr>
        <p:grpSpPr>
          <a:xfrm>
            <a:off x="9098949" y="2907594"/>
            <a:ext cx="2273278" cy="1677193"/>
            <a:chOff x="9198965" y="2636122"/>
            <a:chExt cx="2273278" cy="1677193"/>
          </a:xfrm>
        </p:grpSpPr>
        <p:sp>
          <p:nvSpPr>
            <p:cNvPr id="20" name="Rounded Rectangle 19">
              <a:extLst>
                <a:ext uri="{FF2B5EF4-FFF2-40B4-BE49-F238E27FC236}">
                  <a16:creationId xmlns:a16="http://schemas.microsoft.com/office/drawing/2014/main" id="{AA3749E8-09F3-B392-6BE9-CF44A4450796}"/>
                </a:ext>
              </a:extLst>
            </p:cNvPr>
            <p:cNvSpPr/>
            <p:nvPr/>
          </p:nvSpPr>
          <p:spPr>
            <a:xfrm>
              <a:off x="9198965" y="2636122"/>
              <a:ext cx="2273278" cy="1677193"/>
            </a:xfrm>
            <a:prstGeom prst="roundRect">
              <a:avLst>
                <a:gd name="adj" fmla="val 7293"/>
              </a:avLst>
            </a:prstGeom>
            <a:solidFill>
              <a:schemeClr val="bg1">
                <a:alpha val="20000"/>
              </a:schemeClr>
            </a:solidFill>
            <a:ln>
              <a:noFill/>
            </a:ln>
            <a:effectLst>
              <a:outerShdw blurRad="50800" dist="38100" dir="5400000" algn="t" rotWithShape="0">
                <a:schemeClr val="tx1">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endParaRPr>
            </a:p>
          </p:txBody>
        </p:sp>
        <p:sp>
          <p:nvSpPr>
            <p:cNvPr id="21" name="TextBox 20">
              <a:extLst>
                <a:ext uri="{FF2B5EF4-FFF2-40B4-BE49-F238E27FC236}">
                  <a16:creationId xmlns:a16="http://schemas.microsoft.com/office/drawing/2014/main" id="{8BED50F4-B8AE-D42B-5738-A9C243AA4C73}"/>
                </a:ext>
              </a:extLst>
            </p:cNvPr>
            <p:cNvSpPr txBox="1"/>
            <p:nvPr/>
          </p:nvSpPr>
          <p:spPr>
            <a:xfrm>
              <a:off x="9328556" y="2783831"/>
              <a:ext cx="19922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rPr>
                <a:t>PKIチーム</a:t>
              </a:r>
            </a:p>
          </p:txBody>
        </p:sp>
      </p:grpSp>
      <p:sp>
        <p:nvSpPr>
          <p:cNvPr id="22" name="Rounded Rectangle 21">
            <a:extLst>
              <a:ext uri="{FF2B5EF4-FFF2-40B4-BE49-F238E27FC236}">
                <a16:creationId xmlns:a16="http://schemas.microsoft.com/office/drawing/2014/main" id="{43456A06-D37D-E098-506D-FC6FDB6A8754}"/>
              </a:ext>
            </a:extLst>
          </p:cNvPr>
          <p:cNvSpPr/>
          <p:nvPr/>
        </p:nvSpPr>
        <p:spPr>
          <a:xfrm>
            <a:off x="5109129" y="3591817"/>
            <a:ext cx="1889599" cy="749300"/>
          </a:xfrm>
          <a:prstGeom prst="roundRect">
            <a:avLst/>
          </a:prstGeom>
          <a:solidFill>
            <a:schemeClr val="accent2"/>
          </a:solidFill>
          <a:ln>
            <a:noFill/>
          </a:ln>
          <a:effectLst>
            <a:outerShdw blurRad="50800" dist="38100" dir="5400000" algn="t" rotWithShape="0">
              <a:schemeClr val="tx1">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Yu Gothic UI" panose="020B0500000000000000" pitchFamily="34" charset="-128"/>
                <a:ea typeface="Yu Gothic UI" panose="020B0500000000000000" pitchFamily="34" charset="-128"/>
              </a:rPr>
              <a:t>DNS</a:t>
            </a:r>
          </a:p>
        </p:txBody>
      </p:sp>
      <p:sp>
        <p:nvSpPr>
          <p:cNvPr id="23" name="Rounded Rectangle 22">
            <a:extLst>
              <a:ext uri="{FF2B5EF4-FFF2-40B4-BE49-F238E27FC236}">
                <a16:creationId xmlns:a16="http://schemas.microsoft.com/office/drawing/2014/main" id="{5D83D48A-6080-F8F8-51BB-AF167300761B}"/>
              </a:ext>
            </a:extLst>
          </p:cNvPr>
          <p:cNvSpPr/>
          <p:nvPr/>
        </p:nvSpPr>
        <p:spPr>
          <a:xfrm>
            <a:off x="9290789" y="3591817"/>
            <a:ext cx="1889599" cy="749300"/>
          </a:xfrm>
          <a:prstGeom prst="roundRect">
            <a:avLst/>
          </a:prstGeom>
          <a:solidFill>
            <a:schemeClr val="accent3"/>
          </a:solidFill>
          <a:ln>
            <a:noFill/>
          </a:ln>
          <a:effectLst>
            <a:outerShdw blurRad="50800" dist="38100" dir="5400000" algn="t" rotWithShape="0">
              <a:schemeClr val="tx1">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Yu Gothic UI" panose="020B0500000000000000" pitchFamily="34" charset="-128"/>
                <a:ea typeface="Yu Gothic UI" panose="020B0500000000000000" pitchFamily="34" charset="-128"/>
              </a:rPr>
              <a:t>証明書</a:t>
            </a:r>
            <a:endParaRPr kumimoji="0" lang="en-US" sz="1800" b="0" i="0" u="none" strike="noStrike" kern="1200" cap="none" spc="0" normalizeH="0" baseline="0" noProof="0" dirty="0">
              <a:ln>
                <a:noFill/>
              </a:ln>
              <a:solidFill>
                <a:srgbClr val="FFFFFF"/>
              </a:solidFill>
              <a:effectLst/>
              <a:uLnTx/>
              <a:uFillTx/>
              <a:latin typeface="Yu Gothic UI" panose="020B0500000000000000" pitchFamily="34" charset="-128"/>
              <a:ea typeface="Yu Gothic UI" panose="020B05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Yu Gothic UI" panose="020B0500000000000000" pitchFamily="34" charset="-128"/>
                <a:ea typeface="Yu Gothic UI" panose="020B0500000000000000" pitchFamily="34" charset="-128"/>
              </a:rPr>
              <a:t>購入基盤</a:t>
            </a:r>
            <a:endParaRPr kumimoji="0" lang="en-US" sz="1800" b="0" i="0" u="none" strike="noStrike" kern="1200" cap="none" spc="0" normalizeH="0" baseline="0" noProof="0" dirty="0">
              <a:ln>
                <a:noFill/>
              </a:ln>
              <a:solidFill>
                <a:srgbClr val="FFFFFF"/>
              </a:solidFill>
              <a:effectLst/>
              <a:uLnTx/>
              <a:uFillTx/>
              <a:latin typeface="Yu Gothic UI" panose="020B0500000000000000" pitchFamily="34" charset="-128"/>
              <a:ea typeface="Yu Gothic UI" panose="020B0500000000000000" pitchFamily="34" charset="-128"/>
            </a:endParaRPr>
          </a:p>
        </p:txBody>
      </p:sp>
      <p:grpSp>
        <p:nvGrpSpPr>
          <p:cNvPr id="24" name="Group 23">
            <a:extLst>
              <a:ext uri="{FF2B5EF4-FFF2-40B4-BE49-F238E27FC236}">
                <a16:creationId xmlns:a16="http://schemas.microsoft.com/office/drawing/2014/main" id="{88DD71A5-24E7-F857-6C98-6ECD12956276}"/>
              </a:ext>
            </a:extLst>
          </p:cNvPr>
          <p:cNvGrpSpPr/>
          <p:nvPr/>
        </p:nvGrpSpPr>
        <p:grpSpPr>
          <a:xfrm>
            <a:off x="6742006" y="3589760"/>
            <a:ext cx="2794203" cy="749300"/>
            <a:chOff x="12917190" y="-1631053"/>
            <a:chExt cx="2794203" cy="749300"/>
          </a:xfrm>
        </p:grpSpPr>
        <p:sp>
          <p:nvSpPr>
            <p:cNvPr id="25" name="Rounded Rectangle 24">
              <a:extLst>
                <a:ext uri="{FF2B5EF4-FFF2-40B4-BE49-F238E27FC236}">
                  <a16:creationId xmlns:a16="http://schemas.microsoft.com/office/drawing/2014/main" id="{DC342BBE-4819-A680-DF34-8915B653ABEA}"/>
                </a:ext>
              </a:extLst>
            </p:cNvPr>
            <p:cNvSpPr/>
            <p:nvPr/>
          </p:nvSpPr>
          <p:spPr>
            <a:xfrm>
              <a:off x="12917190" y="-1631053"/>
              <a:ext cx="2794203" cy="749300"/>
            </a:xfrm>
            <a:prstGeom prst="roundRect">
              <a:avLst/>
            </a:prstGeom>
            <a:gradFill>
              <a:gsLst>
                <a:gs pos="0">
                  <a:schemeClr val="accent2"/>
                </a:gs>
                <a:gs pos="100000">
                  <a:schemeClr val="accent3"/>
                </a:gs>
              </a:gsLst>
              <a:lin ang="0" scaled="0"/>
            </a:gradFill>
            <a:ln>
              <a:noFill/>
            </a:ln>
            <a:effectLst>
              <a:outerShdw blurRad="50800" dist="38100" dir="5400000" algn="t" rotWithShape="0">
                <a:schemeClr val="tx1">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endParaRPr>
            </a:p>
          </p:txBody>
        </p:sp>
        <p:sp>
          <p:nvSpPr>
            <p:cNvPr id="26" name="TextBox 25">
              <a:extLst>
                <a:ext uri="{FF2B5EF4-FFF2-40B4-BE49-F238E27FC236}">
                  <a16:creationId xmlns:a16="http://schemas.microsoft.com/office/drawing/2014/main" id="{046BE819-DE7A-9A25-AB8C-02640C01F992}"/>
                </a:ext>
              </a:extLst>
            </p:cNvPr>
            <p:cNvSpPr txBox="1"/>
            <p:nvPr/>
          </p:nvSpPr>
          <p:spPr>
            <a:xfrm>
              <a:off x="13336628" y="-1287791"/>
              <a:ext cx="1955327"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rPr>
                <a:t>&amp; HTTPSリダイレクト</a:t>
              </a:r>
            </a:p>
          </p:txBody>
        </p:sp>
        <p:sp>
          <p:nvSpPr>
            <p:cNvPr id="27" name="TextBox 26">
              <a:extLst>
                <a:ext uri="{FF2B5EF4-FFF2-40B4-BE49-F238E27FC236}">
                  <a16:creationId xmlns:a16="http://schemas.microsoft.com/office/drawing/2014/main" id="{8EB940A4-BACD-945D-228A-71D962A4EA1E}"/>
                </a:ext>
              </a:extLst>
            </p:cNvPr>
            <p:cNvSpPr txBox="1"/>
            <p:nvPr/>
          </p:nvSpPr>
          <p:spPr>
            <a:xfrm>
              <a:off x="13336628" y="-1538453"/>
              <a:ext cx="195532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rPr>
                <a:t>認証自動化</a:t>
              </a:r>
            </a:p>
          </p:txBody>
        </p:sp>
      </p:grpSp>
      <p:grpSp>
        <p:nvGrpSpPr>
          <p:cNvPr id="28" name="Group 27">
            <a:extLst>
              <a:ext uri="{FF2B5EF4-FFF2-40B4-BE49-F238E27FC236}">
                <a16:creationId xmlns:a16="http://schemas.microsoft.com/office/drawing/2014/main" id="{F700CCE1-1E59-F8FF-0A7D-6E7742DA3CEB}"/>
              </a:ext>
            </a:extLst>
          </p:cNvPr>
          <p:cNvGrpSpPr/>
          <p:nvPr/>
        </p:nvGrpSpPr>
        <p:grpSpPr>
          <a:xfrm>
            <a:off x="4680990" y="5893850"/>
            <a:ext cx="6903975" cy="693727"/>
            <a:chOff x="4781006" y="5622378"/>
            <a:chExt cx="6903975" cy="693727"/>
          </a:xfrm>
        </p:grpSpPr>
        <p:sp>
          <p:nvSpPr>
            <p:cNvPr id="29" name="Rounded Rectangle 28">
              <a:extLst>
                <a:ext uri="{FF2B5EF4-FFF2-40B4-BE49-F238E27FC236}">
                  <a16:creationId xmlns:a16="http://schemas.microsoft.com/office/drawing/2014/main" id="{CD18A59C-A445-8060-91D4-B9F41648591B}"/>
                </a:ext>
              </a:extLst>
            </p:cNvPr>
            <p:cNvSpPr/>
            <p:nvPr/>
          </p:nvSpPr>
          <p:spPr>
            <a:xfrm>
              <a:off x="4781006" y="5622378"/>
              <a:ext cx="2057400" cy="693727"/>
            </a:xfrm>
            <a:prstGeom prst="roundRect">
              <a:avLst/>
            </a:prstGeom>
            <a:gradFill>
              <a:gsLst>
                <a:gs pos="0">
                  <a:schemeClr val="accent2"/>
                </a:gs>
                <a:gs pos="100000">
                  <a:schemeClr val="accent3"/>
                </a:gs>
              </a:gsLst>
              <a:lin ang="18900000" scaled="1"/>
            </a:gradFill>
            <a:ln>
              <a:noFill/>
            </a:ln>
            <a:effectLst>
              <a:outerShdw blurRad="50800" dist="38100" dir="5400000" algn="t" rotWithShape="0">
                <a:schemeClr val="tx1">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Yu Gothic UI" panose="020B0500000000000000" pitchFamily="34" charset="-128"/>
                  <a:ea typeface="Yu Gothic UI" panose="020B0500000000000000" pitchFamily="34" charset="-128"/>
                </a:rPr>
                <a:t>暗号アジリティの向上</a:t>
              </a:r>
              <a:endParaRPr kumimoji="0" lang="en-US" sz="1600" b="1" i="0" u="none" strike="noStrike" kern="1200" cap="none" spc="0" normalizeH="0" baseline="0" noProof="0" dirty="0">
                <a:ln>
                  <a:noFill/>
                </a:ln>
                <a:solidFill>
                  <a:srgbClr val="FFFFFF"/>
                </a:solidFill>
                <a:effectLst/>
                <a:uLnTx/>
                <a:uFillTx/>
                <a:latin typeface="Yu Gothic UI" panose="020B0500000000000000" pitchFamily="34" charset="-128"/>
                <a:ea typeface="Yu Gothic UI" panose="020B0500000000000000" pitchFamily="34" charset="-128"/>
              </a:endParaRPr>
            </a:p>
          </p:txBody>
        </p:sp>
        <p:sp>
          <p:nvSpPr>
            <p:cNvPr id="30" name="Rounded Rectangle 29">
              <a:extLst>
                <a:ext uri="{FF2B5EF4-FFF2-40B4-BE49-F238E27FC236}">
                  <a16:creationId xmlns:a16="http://schemas.microsoft.com/office/drawing/2014/main" id="{00D996C3-0AD7-34DD-CD4C-332946FBC762}"/>
                </a:ext>
              </a:extLst>
            </p:cNvPr>
            <p:cNvSpPr/>
            <p:nvPr/>
          </p:nvSpPr>
          <p:spPr>
            <a:xfrm>
              <a:off x="7204294" y="5622378"/>
              <a:ext cx="2057400" cy="693727"/>
            </a:xfrm>
            <a:prstGeom prst="roundRect">
              <a:avLst/>
            </a:prstGeom>
            <a:gradFill>
              <a:gsLst>
                <a:gs pos="0">
                  <a:schemeClr val="accent2"/>
                </a:gs>
                <a:gs pos="100000">
                  <a:schemeClr val="accent3"/>
                </a:gs>
              </a:gsLst>
              <a:lin ang="18900000" scaled="1"/>
            </a:gradFill>
            <a:ln>
              <a:noFill/>
            </a:ln>
            <a:effectLst>
              <a:outerShdw blurRad="50800" dist="38100" dir="5400000" algn="t" rotWithShape="0">
                <a:schemeClr val="tx1">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rPr>
                <a:t>コストと時間の削減</a:t>
              </a:r>
            </a:p>
          </p:txBody>
        </p:sp>
        <p:sp>
          <p:nvSpPr>
            <p:cNvPr id="31" name="Rounded Rectangle 30">
              <a:extLst>
                <a:ext uri="{FF2B5EF4-FFF2-40B4-BE49-F238E27FC236}">
                  <a16:creationId xmlns:a16="http://schemas.microsoft.com/office/drawing/2014/main" id="{E9610C3F-A4E9-E57B-680E-4695DCC5AD9A}"/>
                </a:ext>
              </a:extLst>
            </p:cNvPr>
            <p:cNvSpPr/>
            <p:nvPr/>
          </p:nvSpPr>
          <p:spPr>
            <a:xfrm>
              <a:off x="9627581" y="5622378"/>
              <a:ext cx="2057400" cy="693727"/>
            </a:xfrm>
            <a:prstGeom prst="roundRect">
              <a:avLst/>
            </a:prstGeom>
            <a:gradFill>
              <a:gsLst>
                <a:gs pos="0">
                  <a:schemeClr val="accent2"/>
                </a:gs>
                <a:gs pos="100000">
                  <a:schemeClr val="accent3"/>
                </a:gs>
              </a:gsLst>
              <a:lin ang="18900000" scaled="1"/>
            </a:gradFill>
            <a:ln>
              <a:noFill/>
            </a:ln>
            <a:effectLst>
              <a:outerShdw blurRad="50800" dist="38100" dir="5400000" algn="t" rotWithShape="0">
                <a:schemeClr val="tx1">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Yu Gothic UI" panose="020B0500000000000000" pitchFamily="34" charset="-128"/>
                  <a:ea typeface="Yu Gothic UI" panose="020B0500000000000000" pitchFamily="34" charset="-128"/>
                </a:rPr>
                <a:t>回復力を高める</a:t>
              </a:r>
              <a:endParaRPr kumimoji="0" lang="en-US" sz="1600" b="1" i="0" u="none" strike="noStrike" kern="1200" cap="none" spc="0" normalizeH="0" baseline="0" noProof="0" dirty="0">
                <a:ln>
                  <a:noFill/>
                </a:ln>
                <a:solidFill>
                  <a:srgbClr val="FFFFFF"/>
                </a:solidFill>
                <a:effectLst/>
                <a:uLnTx/>
                <a:uFillTx/>
                <a:latin typeface="Yu Gothic UI" panose="020B0500000000000000" pitchFamily="34" charset="-128"/>
                <a:ea typeface="Yu Gothic UI" panose="020B0500000000000000" pitchFamily="34" charset="-128"/>
              </a:endParaRPr>
            </a:p>
          </p:txBody>
        </p:sp>
      </p:grpSp>
      <p:sp>
        <p:nvSpPr>
          <p:cNvPr id="5" name="Text Placeholder 4">
            <a:extLst>
              <a:ext uri="{FF2B5EF4-FFF2-40B4-BE49-F238E27FC236}">
                <a16:creationId xmlns:a16="http://schemas.microsoft.com/office/drawing/2014/main" id="{3E87F928-CAED-127D-AA50-F2C0D49088FA}"/>
              </a:ext>
            </a:extLst>
          </p:cNvPr>
          <p:cNvSpPr>
            <a:spLocks noGrp="1"/>
          </p:cNvSpPr>
          <p:nvPr>
            <p:ph type="body" sz="quarter" idx="10"/>
          </p:nvPr>
        </p:nvSpPr>
        <p:spPr/>
        <p:txBody>
          <a:bodyPr vert="horz" lIns="91440" tIns="45720" rIns="91440" bIns="45720" rtlCol="0" anchor="t">
            <a:normAutofit/>
          </a:bodyPr>
          <a:lstStyle/>
          <a:p>
            <a:r>
              <a:rPr lang="en-US">
                <a:latin typeface="Yu Gothic UI" panose="020B0500000000000000" pitchFamily="34" charset="-128"/>
                <a:ea typeface="Yu Gothic UI" panose="020B0500000000000000" pitchFamily="34" charset="-128"/>
                <a:cs typeface="Roboto"/>
              </a:rPr>
              <a:t>デジタルトラストを強化するため組織の壁を取り除く</a:t>
            </a:r>
          </a:p>
          <a:p>
            <a:endParaRPr lang="en-US">
              <a:latin typeface="Yu Gothic UI" panose="020B0500000000000000" pitchFamily="34" charset="-128"/>
              <a:ea typeface="Yu Gothic UI" panose="020B0500000000000000" pitchFamily="34" charset="-128"/>
              <a:cs typeface="Roboto"/>
            </a:endParaRPr>
          </a:p>
        </p:txBody>
      </p:sp>
    </p:spTree>
    <p:extLst>
      <p:ext uri="{BB962C8B-B14F-4D97-AF65-F5344CB8AC3E}">
        <p14:creationId xmlns:p14="http://schemas.microsoft.com/office/powerpoint/2010/main" val="123927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outVertical)">
                                      <p:cBhvr>
                                        <p:cTn id="20" dur="500"/>
                                        <p:tgtEl>
                                          <p:spTgt spid="1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3986" y="222087"/>
            <a:ext cx="10972800" cy="1143000"/>
          </a:xfrm>
        </p:spPr>
        <p:txBody>
          <a:bodyPr>
            <a:normAutofit/>
          </a:bodyPr>
          <a:lstStyle/>
          <a:p>
            <a:r>
              <a:rPr lang="en-US" altLang="ja-JP" sz="3600" dirty="0">
                <a:solidFill>
                  <a:schemeClr val="bg1"/>
                </a:solidFill>
                <a:latin typeface="Yu Gothic UI" panose="020B0500000000000000" pitchFamily="34" charset="-128"/>
                <a:ea typeface="Yu Gothic UI" panose="020B0500000000000000" pitchFamily="34" charset="-128"/>
              </a:rPr>
              <a:t>DNS</a:t>
            </a:r>
            <a:r>
              <a:rPr lang="ja-JP" altLang="en-US" sz="3600">
                <a:solidFill>
                  <a:schemeClr val="bg1"/>
                </a:solidFill>
                <a:latin typeface="Yu Gothic UI" panose="020B0500000000000000" pitchFamily="34" charset="-128"/>
                <a:ea typeface="Yu Gothic UI" panose="020B0500000000000000" pitchFamily="34" charset="-128"/>
              </a:rPr>
              <a:t>の現状</a:t>
            </a:r>
            <a:endParaRPr lang="en-US" altLang="ja-JP" sz="3600" dirty="0">
              <a:solidFill>
                <a:schemeClr val="bg1"/>
              </a:solidFill>
              <a:latin typeface="Yu Gothic UI" panose="020B0500000000000000" pitchFamily="34" charset="-128"/>
              <a:ea typeface="Yu Gothic UI" panose="020B0500000000000000" pitchFamily="34" charset="-128"/>
            </a:endParaRPr>
          </a:p>
        </p:txBody>
      </p:sp>
      <p:sp>
        <p:nvSpPr>
          <p:cNvPr id="3" name="Content Placeholder 2"/>
          <p:cNvSpPr>
            <a:spLocks noGrp="1"/>
          </p:cNvSpPr>
          <p:nvPr>
            <p:ph idx="4294967295"/>
          </p:nvPr>
        </p:nvSpPr>
        <p:spPr>
          <a:xfrm>
            <a:off x="725214" y="1166018"/>
            <a:ext cx="10972800" cy="4525963"/>
          </a:xfrm>
        </p:spPr>
        <p:txBody>
          <a:bodyPr>
            <a:normAutofit/>
          </a:bodyPr>
          <a:lstStyle/>
          <a:p>
            <a:pPr marL="0" indent="0">
              <a:buNone/>
            </a:pPr>
            <a:r>
              <a:rPr sz="1800" dirty="0">
                <a:solidFill>
                  <a:schemeClr val="bg1"/>
                </a:solidFill>
                <a:latin typeface="Yu Gothic UI" panose="020B0500000000000000" pitchFamily="34" charset="-128"/>
                <a:ea typeface="Yu Gothic UI" panose="020B0500000000000000" pitchFamily="34" charset="-128"/>
              </a:rPr>
              <a:t>-</a:t>
            </a:r>
            <a:r>
              <a:rPr lang="ja-JP" altLang="en-US" sz="1800">
                <a:solidFill>
                  <a:schemeClr val="bg1"/>
                </a:solidFill>
                <a:latin typeface="Yu Gothic UI" panose="020B0500000000000000" pitchFamily="34" charset="-128"/>
                <a:ea typeface="Yu Gothic UI" panose="020B0500000000000000" pitchFamily="34" charset="-128"/>
              </a:rPr>
              <a:t>この変化、複雑さ、増加に今後どう対応するか？</a:t>
            </a:r>
            <a:endParaRPr sz="1800" dirty="0">
              <a:solidFill>
                <a:schemeClr val="bg1"/>
              </a:solidFill>
              <a:latin typeface="Yu Gothic UI" panose="020B0500000000000000" pitchFamily="34" charset="-128"/>
              <a:ea typeface="Yu Gothic UI" panose="020B0500000000000000" pitchFamily="34" charset="-128"/>
            </a:endParaRPr>
          </a:p>
        </p:txBody>
      </p:sp>
      <p:pic>
        <p:nvPicPr>
          <p:cNvPr id="6" name="Image 56">
            <a:extLst>
              <a:ext uri="{FF2B5EF4-FFF2-40B4-BE49-F238E27FC236}">
                <a16:creationId xmlns:a16="http://schemas.microsoft.com/office/drawing/2014/main" id="{64F5A3B2-5CC3-A7DF-3DC6-DFBB3BA4F9F5}"/>
              </a:ext>
            </a:extLst>
          </p:cNvPr>
          <p:cNvPicPr/>
          <p:nvPr/>
        </p:nvPicPr>
        <p:blipFill>
          <a:blip r:embed="rId3" cstate="print"/>
          <a:stretch>
            <a:fillRect/>
          </a:stretch>
        </p:blipFill>
        <p:spPr>
          <a:xfrm>
            <a:off x="253544" y="1573815"/>
            <a:ext cx="7319563" cy="3710368"/>
          </a:xfrm>
          <a:prstGeom prst="rect">
            <a:avLst/>
          </a:prstGeom>
        </p:spPr>
      </p:pic>
      <p:pic>
        <p:nvPicPr>
          <p:cNvPr id="7" name="図 6">
            <a:extLst>
              <a:ext uri="{FF2B5EF4-FFF2-40B4-BE49-F238E27FC236}">
                <a16:creationId xmlns:a16="http://schemas.microsoft.com/office/drawing/2014/main" id="{09ED03AA-905D-09B7-D55D-685A8D1E3C08}"/>
              </a:ext>
            </a:extLst>
          </p:cNvPr>
          <p:cNvPicPr>
            <a:picLocks noChangeAspect="1"/>
          </p:cNvPicPr>
          <p:nvPr/>
        </p:nvPicPr>
        <p:blipFill>
          <a:blip r:embed="rId4"/>
          <a:srcRect/>
          <a:stretch/>
        </p:blipFill>
        <p:spPr>
          <a:xfrm>
            <a:off x="6974583" y="2777923"/>
            <a:ext cx="5105157" cy="399801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25213" y="295659"/>
            <a:ext cx="10972800" cy="1143000"/>
          </a:xfrm>
        </p:spPr>
        <p:txBody>
          <a:bodyPr>
            <a:normAutofit/>
          </a:bodyPr>
          <a:lstStyle/>
          <a:p>
            <a:r>
              <a:rPr lang="ja-JP" altLang="en-US" sz="4000">
                <a:solidFill>
                  <a:schemeClr val="bg1"/>
                </a:solidFill>
                <a:latin typeface="Yu Gothic UI" panose="020B0500000000000000" pitchFamily="34" charset="-128"/>
                <a:ea typeface="Yu Gothic UI" panose="020B0500000000000000" pitchFamily="34" charset="-128"/>
              </a:rPr>
              <a:t>増加する</a:t>
            </a:r>
            <a:r>
              <a:rPr lang="en-US" altLang="ja-JP" sz="4000" dirty="0">
                <a:solidFill>
                  <a:schemeClr val="bg1"/>
                </a:solidFill>
                <a:latin typeface="Yu Gothic UI" panose="020B0500000000000000" pitchFamily="34" charset="-128"/>
                <a:ea typeface="Yu Gothic UI" panose="020B0500000000000000" pitchFamily="34" charset="-128"/>
              </a:rPr>
              <a:t>Record types</a:t>
            </a:r>
            <a:endParaRPr sz="4000" dirty="0">
              <a:solidFill>
                <a:schemeClr val="bg1"/>
              </a:solidFill>
              <a:latin typeface="Yu Gothic UI" panose="020B0500000000000000" pitchFamily="34" charset="-128"/>
              <a:ea typeface="Yu Gothic UI" panose="020B0500000000000000" pitchFamily="34" charset="-128"/>
            </a:endParaRPr>
          </a:p>
        </p:txBody>
      </p:sp>
      <p:sp>
        <p:nvSpPr>
          <p:cNvPr id="3" name="Content Placeholder 2"/>
          <p:cNvSpPr>
            <a:spLocks noGrp="1"/>
          </p:cNvSpPr>
          <p:nvPr>
            <p:ph idx="4294967295"/>
          </p:nvPr>
        </p:nvSpPr>
        <p:spPr>
          <a:xfrm>
            <a:off x="843845" y="1438659"/>
            <a:ext cx="10972800" cy="4525963"/>
          </a:xfrm>
        </p:spPr>
        <p:txBody>
          <a:bodyPr>
            <a:normAutofit/>
          </a:bodyPr>
          <a:lstStyle/>
          <a:p>
            <a:pPr marL="0" indent="0">
              <a:buNone/>
            </a:pPr>
            <a:r>
              <a:rPr sz="1800" dirty="0">
                <a:solidFill>
                  <a:schemeClr val="bg1"/>
                </a:solidFill>
                <a:latin typeface="Yu Gothic UI" panose="020B0500000000000000" pitchFamily="34" charset="-128"/>
                <a:ea typeface="Yu Gothic UI" panose="020B0500000000000000" pitchFamily="34" charset="-128"/>
              </a:rPr>
              <a:t>- </a:t>
            </a:r>
            <a:r>
              <a:rPr lang="en-US" altLang="ja-JP" sz="1800" dirty="0">
                <a:solidFill>
                  <a:schemeClr val="bg1"/>
                </a:solidFill>
                <a:latin typeface="Yu Gothic UI" panose="020B0500000000000000" pitchFamily="34" charset="-128"/>
                <a:ea typeface="Yu Gothic UI" panose="020B0500000000000000" pitchFamily="34" charset="-128"/>
              </a:rPr>
              <a:t>A Record</a:t>
            </a:r>
            <a:endParaRPr sz="1800" dirty="0">
              <a:solidFill>
                <a:schemeClr val="bg1"/>
              </a:solidFill>
              <a:latin typeface="Yu Gothic UI" panose="020B0500000000000000" pitchFamily="34" charset="-128"/>
              <a:ea typeface="Yu Gothic UI" panose="020B0500000000000000" pitchFamily="34" charset="-128"/>
            </a:endParaRPr>
          </a:p>
          <a:p>
            <a:pPr marL="0" indent="0">
              <a:buNone/>
            </a:pPr>
            <a:r>
              <a:rPr sz="1800" dirty="0">
                <a:solidFill>
                  <a:schemeClr val="bg1"/>
                </a:solidFill>
                <a:latin typeface="Yu Gothic UI" panose="020B0500000000000000" pitchFamily="34" charset="-128"/>
                <a:ea typeface="Yu Gothic UI" panose="020B0500000000000000" pitchFamily="34" charset="-128"/>
              </a:rPr>
              <a:t>- </a:t>
            </a:r>
            <a:r>
              <a:rPr lang="en-US" altLang="ja-JP" sz="1800" dirty="0">
                <a:solidFill>
                  <a:schemeClr val="bg1"/>
                </a:solidFill>
                <a:latin typeface="Yu Gothic UI" panose="020B0500000000000000" pitchFamily="34" charset="-128"/>
                <a:ea typeface="Yu Gothic UI" panose="020B0500000000000000" pitchFamily="34" charset="-128"/>
              </a:rPr>
              <a:t>AAAA for IPv6</a:t>
            </a:r>
            <a:endParaRPr sz="1800" dirty="0">
              <a:solidFill>
                <a:schemeClr val="bg1"/>
              </a:solidFill>
              <a:latin typeface="Yu Gothic UI" panose="020B0500000000000000" pitchFamily="34" charset="-128"/>
              <a:ea typeface="Yu Gothic UI" panose="020B0500000000000000" pitchFamily="34" charset="-128"/>
            </a:endParaRPr>
          </a:p>
          <a:p>
            <a:pPr marL="0" indent="0">
              <a:buNone/>
            </a:pPr>
            <a:r>
              <a:rPr sz="1800" dirty="0">
                <a:solidFill>
                  <a:schemeClr val="bg1"/>
                </a:solidFill>
                <a:latin typeface="Yu Gothic UI" panose="020B0500000000000000" pitchFamily="34" charset="-128"/>
                <a:ea typeface="Yu Gothic UI" panose="020B0500000000000000" pitchFamily="34" charset="-128"/>
              </a:rPr>
              <a:t>- </a:t>
            </a:r>
            <a:r>
              <a:rPr lang="en-US" sz="1800" dirty="0">
                <a:solidFill>
                  <a:schemeClr val="bg1"/>
                </a:solidFill>
                <a:latin typeface="Yu Gothic UI" panose="020B0500000000000000" pitchFamily="34" charset="-128"/>
                <a:ea typeface="Yu Gothic UI" panose="020B0500000000000000" pitchFamily="34" charset="-128"/>
              </a:rPr>
              <a:t>CNAME –or cloud service</a:t>
            </a:r>
            <a:endParaRPr sz="1800" dirty="0">
              <a:solidFill>
                <a:schemeClr val="bg1"/>
              </a:solidFill>
              <a:latin typeface="Yu Gothic UI" panose="020B0500000000000000" pitchFamily="34" charset="-128"/>
              <a:ea typeface="Yu Gothic UI" panose="020B0500000000000000" pitchFamily="34" charset="-128"/>
            </a:endParaRPr>
          </a:p>
          <a:p>
            <a:pPr marL="0" indent="0">
              <a:buNone/>
            </a:pPr>
            <a:r>
              <a:rPr sz="1800" dirty="0">
                <a:solidFill>
                  <a:schemeClr val="bg1"/>
                </a:solidFill>
                <a:latin typeface="Yu Gothic UI" panose="020B0500000000000000" pitchFamily="34" charset="-128"/>
                <a:ea typeface="Yu Gothic UI" panose="020B0500000000000000" pitchFamily="34" charset="-128"/>
              </a:rPr>
              <a:t>- </a:t>
            </a:r>
            <a:r>
              <a:rPr lang="en-US" sz="1800" dirty="0">
                <a:solidFill>
                  <a:schemeClr val="bg1"/>
                </a:solidFill>
                <a:latin typeface="Yu Gothic UI" panose="020B0500000000000000" pitchFamily="34" charset="-128"/>
                <a:ea typeface="Yu Gothic UI" panose="020B0500000000000000" pitchFamily="34" charset="-128"/>
              </a:rPr>
              <a:t>MX for Email Security</a:t>
            </a:r>
          </a:p>
          <a:p>
            <a:pPr marL="0" indent="0">
              <a:buNone/>
            </a:pPr>
            <a:r>
              <a:rPr lang="en-US" sz="1800" dirty="0">
                <a:solidFill>
                  <a:schemeClr val="bg1"/>
                </a:solidFill>
                <a:latin typeface="Yu Gothic UI" panose="020B0500000000000000" pitchFamily="34" charset="-128"/>
                <a:ea typeface="Yu Gothic UI" panose="020B0500000000000000" pitchFamily="34" charset="-128"/>
              </a:rPr>
              <a:t>-TXT for SPF,DKIM,DMARC,DCV….</a:t>
            </a:r>
          </a:p>
          <a:p>
            <a:pPr marL="0" indent="0">
              <a:buNone/>
            </a:pPr>
            <a:endParaRPr sz="1800" dirty="0">
              <a:solidFill>
                <a:schemeClr val="bg1"/>
              </a:solidFill>
              <a:latin typeface="Yu Gothic UI" panose="020B0500000000000000" pitchFamily="34" charset="-128"/>
              <a:ea typeface="Yu Gothic UI" panose="020B0500000000000000" pitchFamily="34" charset="-128"/>
            </a:endParaRPr>
          </a:p>
        </p:txBody>
      </p:sp>
      <p:pic>
        <p:nvPicPr>
          <p:cNvPr id="4" name="Image 93">
            <a:extLst>
              <a:ext uri="{FF2B5EF4-FFF2-40B4-BE49-F238E27FC236}">
                <a16:creationId xmlns:a16="http://schemas.microsoft.com/office/drawing/2014/main" id="{9050FC52-1C48-539F-1C70-7095BF360062}"/>
              </a:ext>
            </a:extLst>
          </p:cNvPr>
          <p:cNvPicPr>
            <a:picLocks/>
          </p:cNvPicPr>
          <p:nvPr/>
        </p:nvPicPr>
        <p:blipFill>
          <a:blip r:embed="rId2" cstate="print"/>
          <a:stretch>
            <a:fillRect/>
          </a:stretch>
        </p:blipFill>
        <p:spPr>
          <a:xfrm>
            <a:off x="402529" y="3428998"/>
            <a:ext cx="5285192" cy="2989391"/>
          </a:xfrm>
          <a:prstGeom prst="rect">
            <a:avLst/>
          </a:prstGeom>
        </p:spPr>
      </p:pic>
      <p:pic>
        <p:nvPicPr>
          <p:cNvPr id="5" name="図 4">
            <a:extLst>
              <a:ext uri="{FF2B5EF4-FFF2-40B4-BE49-F238E27FC236}">
                <a16:creationId xmlns:a16="http://schemas.microsoft.com/office/drawing/2014/main" id="{2E7B4133-A80B-5F13-C52E-ED4E792F8444}"/>
              </a:ext>
            </a:extLst>
          </p:cNvPr>
          <p:cNvPicPr>
            <a:picLocks noChangeAspect="1"/>
          </p:cNvPicPr>
          <p:nvPr/>
        </p:nvPicPr>
        <p:blipFill>
          <a:blip r:embed="rId3"/>
          <a:stretch>
            <a:fillRect/>
          </a:stretch>
        </p:blipFill>
        <p:spPr>
          <a:xfrm>
            <a:off x="5922473" y="1914258"/>
            <a:ext cx="6128924" cy="4416204"/>
          </a:xfrm>
          <a:prstGeom prst="rect">
            <a:avLst/>
          </a:prstGeom>
        </p:spPr>
      </p:pic>
      <p:pic>
        <p:nvPicPr>
          <p:cNvPr id="6" name="Image 94">
            <a:extLst>
              <a:ext uri="{FF2B5EF4-FFF2-40B4-BE49-F238E27FC236}">
                <a16:creationId xmlns:a16="http://schemas.microsoft.com/office/drawing/2014/main" id="{E4F727FD-050A-69F3-CBFA-511E6297FE1C}"/>
              </a:ext>
            </a:extLst>
          </p:cNvPr>
          <p:cNvPicPr>
            <a:picLocks/>
          </p:cNvPicPr>
          <p:nvPr/>
        </p:nvPicPr>
        <p:blipFill>
          <a:blip r:embed="rId4" cstate="print"/>
          <a:stretch>
            <a:fillRect/>
          </a:stretch>
        </p:blipFill>
        <p:spPr>
          <a:xfrm>
            <a:off x="409647" y="3428998"/>
            <a:ext cx="5193984" cy="2989391"/>
          </a:xfrm>
          <a:prstGeom prst="rect">
            <a:avLst/>
          </a:prstGeom>
        </p:spPr>
      </p:pic>
      <p:pic>
        <p:nvPicPr>
          <p:cNvPr id="7" name="Image 96">
            <a:extLst>
              <a:ext uri="{FF2B5EF4-FFF2-40B4-BE49-F238E27FC236}">
                <a16:creationId xmlns:a16="http://schemas.microsoft.com/office/drawing/2014/main" id="{2D093E48-B2F7-BEFF-CC09-4094D0B24749}"/>
              </a:ext>
            </a:extLst>
          </p:cNvPr>
          <p:cNvPicPr>
            <a:picLocks/>
          </p:cNvPicPr>
          <p:nvPr/>
        </p:nvPicPr>
        <p:blipFill>
          <a:blip r:embed="rId5" cstate="print"/>
          <a:stretch>
            <a:fillRect/>
          </a:stretch>
        </p:blipFill>
        <p:spPr>
          <a:xfrm>
            <a:off x="411458" y="3428998"/>
            <a:ext cx="5192173" cy="2989391"/>
          </a:xfrm>
          <a:prstGeom prst="rect">
            <a:avLst/>
          </a:prstGeom>
        </p:spPr>
      </p:pic>
      <p:pic>
        <p:nvPicPr>
          <p:cNvPr id="9" name="Image 97">
            <a:extLst>
              <a:ext uri="{FF2B5EF4-FFF2-40B4-BE49-F238E27FC236}">
                <a16:creationId xmlns:a16="http://schemas.microsoft.com/office/drawing/2014/main" id="{ED4C819B-71BA-6434-7FD4-4269BEF81A4B}"/>
              </a:ext>
            </a:extLst>
          </p:cNvPr>
          <p:cNvPicPr>
            <a:picLocks/>
          </p:cNvPicPr>
          <p:nvPr/>
        </p:nvPicPr>
        <p:blipFill>
          <a:blip r:embed="rId6" cstate="print"/>
          <a:stretch>
            <a:fillRect/>
          </a:stretch>
        </p:blipFill>
        <p:spPr>
          <a:xfrm>
            <a:off x="398215" y="3428998"/>
            <a:ext cx="5285192" cy="2989391"/>
          </a:xfrm>
          <a:prstGeom prst="rect">
            <a:avLst/>
          </a:prstGeom>
        </p:spPr>
      </p:pic>
      <p:pic>
        <p:nvPicPr>
          <p:cNvPr id="8" name="Image 101">
            <a:extLst>
              <a:ext uri="{FF2B5EF4-FFF2-40B4-BE49-F238E27FC236}">
                <a16:creationId xmlns:a16="http://schemas.microsoft.com/office/drawing/2014/main" id="{CEB5342B-FA17-7161-E90E-470631845A45}"/>
              </a:ext>
            </a:extLst>
          </p:cNvPr>
          <p:cNvPicPr/>
          <p:nvPr/>
        </p:nvPicPr>
        <p:blipFill>
          <a:blip r:embed="rId7" cstate="print"/>
          <a:stretch>
            <a:fillRect/>
          </a:stretch>
        </p:blipFill>
        <p:spPr>
          <a:xfrm>
            <a:off x="409647" y="3428998"/>
            <a:ext cx="5282388" cy="29893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4EECA-B136-30F8-D446-CDBCDE98D822}"/>
              </a:ext>
            </a:extLst>
          </p:cNvPr>
          <p:cNvSpPr txBox="1">
            <a:spLocks/>
          </p:cNvSpPr>
          <p:nvPr/>
        </p:nvSpPr>
        <p:spPr>
          <a:xfrm>
            <a:off x="725213" y="295659"/>
            <a:ext cx="10972800" cy="1143000"/>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accent1"/>
                </a:solidFill>
                <a:latin typeface="+mj-lt"/>
                <a:ea typeface="Roboto" panose="02000000000000000000" pitchFamily="2" charset="0"/>
                <a:cs typeface="+mj-cs"/>
              </a:defRPr>
            </a:lvl1pPr>
          </a:lstStyle>
          <a:p>
            <a:r>
              <a:rPr lang="ja-JP" altLang="en-US" sz="4000">
                <a:solidFill>
                  <a:schemeClr val="bg1"/>
                </a:solidFill>
                <a:latin typeface="Yu Gothic UI" panose="020B0500000000000000" pitchFamily="34" charset="-128"/>
                <a:ea typeface="Yu Gothic UI" panose="020B0500000000000000" pitchFamily="34" charset="-128"/>
              </a:rPr>
              <a:t>業界動向</a:t>
            </a:r>
          </a:p>
        </p:txBody>
      </p:sp>
      <p:pic>
        <p:nvPicPr>
          <p:cNvPr id="3" name="Image 127">
            <a:extLst>
              <a:ext uri="{FF2B5EF4-FFF2-40B4-BE49-F238E27FC236}">
                <a16:creationId xmlns:a16="http://schemas.microsoft.com/office/drawing/2014/main" id="{0ABBD991-C078-65E0-6079-1A909AD40303}"/>
              </a:ext>
            </a:extLst>
          </p:cNvPr>
          <p:cNvPicPr>
            <a:picLocks/>
          </p:cNvPicPr>
          <p:nvPr/>
        </p:nvPicPr>
        <p:blipFill>
          <a:blip r:embed="rId3" cstate="print"/>
          <a:stretch>
            <a:fillRect/>
          </a:stretch>
        </p:blipFill>
        <p:spPr>
          <a:xfrm>
            <a:off x="185883" y="1228358"/>
            <a:ext cx="10104746" cy="5143413"/>
          </a:xfrm>
          <a:prstGeom prst="rect">
            <a:avLst/>
          </a:prstGeom>
        </p:spPr>
      </p:pic>
      <p:pic>
        <p:nvPicPr>
          <p:cNvPr id="4" name="Image 128">
            <a:extLst>
              <a:ext uri="{FF2B5EF4-FFF2-40B4-BE49-F238E27FC236}">
                <a16:creationId xmlns:a16="http://schemas.microsoft.com/office/drawing/2014/main" id="{21730C88-E976-0B16-3B36-34D5B4615E45}"/>
              </a:ext>
            </a:extLst>
          </p:cNvPr>
          <p:cNvPicPr>
            <a:picLocks/>
          </p:cNvPicPr>
          <p:nvPr/>
        </p:nvPicPr>
        <p:blipFill>
          <a:blip r:embed="rId4" cstate="print"/>
          <a:stretch>
            <a:fillRect/>
          </a:stretch>
        </p:blipFill>
        <p:spPr>
          <a:xfrm>
            <a:off x="2090058" y="1228359"/>
            <a:ext cx="9783808" cy="5398460"/>
          </a:xfrm>
          <a:prstGeom prst="rect">
            <a:avLst/>
          </a:prstGeom>
        </p:spPr>
      </p:pic>
      <p:pic>
        <p:nvPicPr>
          <p:cNvPr id="8" name="図 7"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FD16B8E0-C6D9-2D8D-3153-21D57882C84D}"/>
              </a:ext>
            </a:extLst>
          </p:cNvPr>
          <p:cNvPicPr>
            <a:picLocks noChangeAspect="1"/>
          </p:cNvPicPr>
          <p:nvPr/>
        </p:nvPicPr>
        <p:blipFill>
          <a:blip r:embed="rId5"/>
          <a:stretch>
            <a:fillRect/>
          </a:stretch>
        </p:blipFill>
        <p:spPr>
          <a:xfrm>
            <a:off x="2749062" y="7122484"/>
            <a:ext cx="5943600" cy="2844800"/>
          </a:xfrm>
          <a:prstGeom prst="rect">
            <a:avLst/>
          </a:prstGeom>
        </p:spPr>
      </p:pic>
      <p:pic>
        <p:nvPicPr>
          <p:cNvPr id="10" name="図 9" descr="グラフィカル ユーザー インターフェイス, アプリケーション, テーブル&#10;&#10;AI 生成コンテンツは誤りを含む可能性があります。">
            <a:extLst>
              <a:ext uri="{FF2B5EF4-FFF2-40B4-BE49-F238E27FC236}">
                <a16:creationId xmlns:a16="http://schemas.microsoft.com/office/drawing/2014/main" id="{4A8E6FFD-B9AF-D3E1-A217-720B97CFC526}"/>
              </a:ext>
            </a:extLst>
          </p:cNvPr>
          <p:cNvPicPr>
            <a:picLocks noChangeAspect="1"/>
          </p:cNvPicPr>
          <p:nvPr/>
        </p:nvPicPr>
        <p:blipFill>
          <a:blip r:embed="rId6"/>
          <a:stretch>
            <a:fillRect/>
          </a:stretch>
        </p:blipFill>
        <p:spPr>
          <a:xfrm>
            <a:off x="9113563" y="7122484"/>
            <a:ext cx="5168900" cy="2146300"/>
          </a:xfrm>
          <a:prstGeom prst="rect">
            <a:avLst/>
          </a:prstGeom>
        </p:spPr>
      </p:pic>
    </p:spTree>
    <p:extLst>
      <p:ext uri="{BB962C8B-B14F-4D97-AF65-F5344CB8AC3E}">
        <p14:creationId xmlns:p14="http://schemas.microsoft.com/office/powerpoint/2010/main" val="338657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262" y="276665"/>
            <a:ext cx="2643672" cy="707886"/>
          </a:xfrm>
          <a:prstGeom prst="rect">
            <a:avLst/>
          </a:prstGeom>
          <a:noFill/>
        </p:spPr>
        <p:txBody>
          <a:bodyPr wrap="none">
            <a:spAutoFit/>
          </a:bodyPr>
          <a:lstStyle/>
          <a:p>
            <a:r>
              <a:rPr lang="en-US" sz="4000" dirty="0">
                <a:solidFill>
                  <a:schemeClr val="bg1"/>
                </a:solidFill>
                <a:latin typeface="Yu Gothic UI" panose="020B0500000000000000" pitchFamily="34" charset="-128"/>
                <a:ea typeface="Yu Gothic UI" panose="020B0500000000000000" pitchFamily="34" charset="-128"/>
              </a:rPr>
              <a:t>DDoS </a:t>
            </a:r>
            <a:r>
              <a:rPr lang="en-US" sz="4000" dirty="0" err="1">
                <a:solidFill>
                  <a:schemeClr val="bg1"/>
                </a:solidFill>
                <a:latin typeface="Yu Gothic UI" panose="020B0500000000000000" pitchFamily="34" charset="-128"/>
                <a:ea typeface="Yu Gothic UI" panose="020B0500000000000000" pitchFamily="34" charset="-128"/>
              </a:rPr>
              <a:t>攻撃</a:t>
            </a:r>
            <a:endParaRPr sz="4000" dirty="0">
              <a:solidFill>
                <a:schemeClr val="bg1"/>
              </a:solidFill>
              <a:latin typeface="Yu Gothic UI" panose="020B0500000000000000" pitchFamily="34" charset="-128"/>
              <a:ea typeface="Yu Gothic UI" panose="020B0500000000000000" pitchFamily="34" charset="-128"/>
            </a:endParaRPr>
          </a:p>
        </p:txBody>
      </p:sp>
      <p:pic>
        <p:nvPicPr>
          <p:cNvPr id="4" name="Image 170">
            <a:extLst>
              <a:ext uri="{FF2B5EF4-FFF2-40B4-BE49-F238E27FC236}">
                <a16:creationId xmlns:a16="http://schemas.microsoft.com/office/drawing/2014/main" id="{BC5C4A7D-0963-11EA-8635-2A814AEE560B}"/>
              </a:ext>
            </a:extLst>
          </p:cNvPr>
          <p:cNvPicPr/>
          <p:nvPr/>
        </p:nvPicPr>
        <p:blipFill>
          <a:blip r:embed="rId2" cstate="print"/>
          <a:stretch>
            <a:fillRect/>
          </a:stretch>
        </p:blipFill>
        <p:spPr>
          <a:xfrm>
            <a:off x="116840" y="984551"/>
            <a:ext cx="5979160" cy="2985135"/>
          </a:xfrm>
          <a:prstGeom prst="rect">
            <a:avLst/>
          </a:prstGeom>
        </p:spPr>
      </p:pic>
      <p:pic>
        <p:nvPicPr>
          <p:cNvPr id="5" name="Image 174">
            <a:extLst>
              <a:ext uri="{FF2B5EF4-FFF2-40B4-BE49-F238E27FC236}">
                <a16:creationId xmlns:a16="http://schemas.microsoft.com/office/drawing/2014/main" id="{641B7D73-AD42-2B75-A4CD-47D9CE5A4347}"/>
              </a:ext>
            </a:extLst>
          </p:cNvPr>
          <p:cNvPicPr/>
          <p:nvPr/>
        </p:nvPicPr>
        <p:blipFill>
          <a:blip r:embed="rId3" cstate="print"/>
          <a:stretch>
            <a:fillRect/>
          </a:stretch>
        </p:blipFill>
        <p:spPr>
          <a:xfrm>
            <a:off x="3106419" y="1909127"/>
            <a:ext cx="8686995" cy="481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2513C2B-899A-3799-FBD7-F0BA32E76615}"/>
              </a:ext>
            </a:extLst>
          </p:cNvPr>
          <p:cNvSpPr>
            <a:spLocks noGrp="1"/>
          </p:cNvSpPr>
          <p:nvPr>
            <p:ph type="title"/>
          </p:nvPr>
        </p:nvSpPr>
        <p:spPr>
          <a:xfrm>
            <a:off x="548640" y="535709"/>
            <a:ext cx="10972800" cy="982195"/>
          </a:xfrm>
        </p:spPr>
        <p:txBody>
          <a:bodyPr/>
          <a:lstStyle/>
          <a:p>
            <a:r>
              <a:rPr lang="en-US" altLang="ja-JP" sz="4400" dirty="0">
                <a:latin typeface="Yu Gothic UI" panose="020B0500000000000000" pitchFamily="34" charset="-128"/>
                <a:ea typeface="Yu Gothic UI" panose="020B0500000000000000" pitchFamily="34" charset="-128"/>
              </a:rPr>
              <a:t>Agenda</a:t>
            </a:r>
            <a:endParaRPr lang="ja-JP" altLang="en-US" sz="4400" dirty="0">
              <a:latin typeface="Yu Gothic UI" panose="020B0500000000000000" pitchFamily="34" charset="-128"/>
              <a:ea typeface="Yu Gothic UI" panose="020B0500000000000000" pitchFamily="34" charset="-128"/>
            </a:endParaRPr>
          </a:p>
        </p:txBody>
      </p:sp>
      <p:sp>
        <p:nvSpPr>
          <p:cNvPr id="4" name="テキスト プレースホルダー 3">
            <a:extLst>
              <a:ext uri="{FF2B5EF4-FFF2-40B4-BE49-F238E27FC236}">
                <a16:creationId xmlns:a16="http://schemas.microsoft.com/office/drawing/2014/main" id="{8FDA1FBE-127A-87AB-3231-24ABE60970A7}"/>
              </a:ext>
            </a:extLst>
          </p:cNvPr>
          <p:cNvSpPr>
            <a:spLocks noGrp="1"/>
          </p:cNvSpPr>
          <p:nvPr>
            <p:ph type="body" idx="1"/>
          </p:nvPr>
        </p:nvSpPr>
        <p:spPr>
          <a:xfrm>
            <a:off x="548640" y="2010869"/>
            <a:ext cx="10972800" cy="2587731"/>
          </a:xfrm>
        </p:spPr>
        <p:txBody>
          <a:bodyPr>
            <a:normAutofit/>
          </a:bodyPr>
          <a:lstStyle/>
          <a:p>
            <a:pPr marL="342900" indent="-342900">
              <a:buFont typeface="Wingdings" panose="05000000000000000000" pitchFamily="2" charset="2"/>
              <a:buChar char="ü"/>
            </a:pPr>
            <a:r>
              <a:rPr lang="en-US" altLang="ja-JP" sz="3200" dirty="0">
                <a:latin typeface="メイリオ" panose="020B0604030504040204" pitchFamily="50" charset="-128"/>
                <a:ea typeface="メイリオ" panose="020B0604030504040204" pitchFamily="50" charset="-128"/>
              </a:rPr>
              <a:t>CTLOG</a:t>
            </a:r>
            <a:r>
              <a:rPr lang="ja-JP" altLang="en-US" sz="3200">
                <a:latin typeface="メイリオ" panose="020B0604030504040204" pitchFamily="50" charset="-128"/>
                <a:ea typeface="メイリオ" panose="020B0604030504040204" pitchFamily="50" charset="-128"/>
              </a:rPr>
              <a:t>から見るマーク証明書</a:t>
            </a:r>
            <a:endParaRPr lang="en-US" altLang="ja-JP" sz="3200" dirty="0">
              <a:latin typeface="メイリオ" panose="020B0604030504040204" pitchFamily="50" charset="-128"/>
              <a:ea typeface="メイリオ" panose="020B0604030504040204" pitchFamily="50" charset="-128"/>
            </a:endParaRPr>
          </a:p>
          <a:p>
            <a:pPr marL="342900" indent="-342900">
              <a:buFont typeface="Wingdings" panose="05000000000000000000" pitchFamily="2" charset="2"/>
              <a:buChar char="ü"/>
            </a:pPr>
            <a:r>
              <a:rPr lang="en-US" altLang="ja-JP" sz="3200" dirty="0">
                <a:latin typeface="メイリオ" panose="020B0604030504040204" pitchFamily="50" charset="-128"/>
                <a:ea typeface="メイリオ" panose="020B0604030504040204" pitchFamily="50" charset="-128"/>
              </a:rPr>
              <a:t>TLS</a:t>
            </a:r>
            <a:r>
              <a:rPr lang="ja-JP" altLang="en-US" sz="3200">
                <a:latin typeface="メイリオ" panose="020B0604030504040204" pitchFamily="50" charset="-128"/>
                <a:ea typeface="メイリオ" panose="020B0604030504040204" pitchFamily="50" charset="-128"/>
              </a:rPr>
              <a:t>証明書の有効期限</a:t>
            </a:r>
            <a:r>
              <a:rPr lang="en-US" altLang="ja-JP" sz="3200" dirty="0">
                <a:latin typeface="メイリオ" panose="020B0604030504040204" pitchFamily="50" charset="-128"/>
                <a:ea typeface="メイリオ" panose="020B0604030504040204" pitchFamily="50" charset="-128"/>
              </a:rPr>
              <a:t>47</a:t>
            </a:r>
            <a:r>
              <a:rPr lang="ja-JP" altLang="en-US" sz="3200">
                <a:latin typeface="メイリオ" panose="020B0604030504040204" pitchFamily="50" charset="-128"/>
                <a:ea typeface="メイリオ" panose="020B0604030504040204" pitchFamily="50" charset="-128"/>
              </a:rPr>
              <a:t>日に関して</a:t>
            </a:r>
            <a:endParaRPr lang="en-US" altLang="ja-JP" sz="3200" dirty="0">
              <a:latin typeface="メイリオ" panose="020B0604030504040204" pitchFamily="50" charset="-128"/>
              <a:ea typeface="メイリオ" panose="020B0604030504040204" pitchFamily="50" charset="-128"/>
            </a:endParaRPr>
          </a:p>
          <a:p>
            <a:pPr marL="342900" indent="-342900">
              <a:buFont typeface="Wingdings" panose="05000000000000000000" pitchFamily="2" charset="2"/>
              <a:buChar char="ü"/>
            </a:pPr>
            <a:r>
              <a:rPr lang="ja-JP" altLang="en-US" sz="3200">
                <a:latin typeface="メイリオ" panose="020B0604030504040204" pitchFamily="50" charset="-128"/>
                <a:ea typeface="メイリオ" panose="020B0604030504040204" pitchFamily="50" charset="-128"/>
              </a:rPr>
              <a:t>マーク証明書、</a:t>
            </a:r>
            <a:r>
              <a:rPr lang="en-US" altLang="ja-JP" sz="3200" dirty="0">
                <a:latin typeface="メイリオ" panose="020B0604030504040204" pitchFamily="50" charset="-128"/>
                <a:ea typeface="メイリオ" panose="020B0604030504040204" pitchFamily="50" charset="-128"/>
              </a:rPr>
              <a:t> TLS</a:t>
            </a:r>
            <a:r>
              <a:rPr lang="ja-JP" altLang="en-US" sz="3200">
                <a:latin typeface="メイリオ" panose="020B0604030504040204" pitchFamily="50" charset="-128"/>
                <a:ea typeface="メイリオ" panose="020B0604030504040204" pitchFamily="50" charset="-128"/>
              </a:rPr>
              <a:t>証明書の</a:t>
            </a:r>
            <a:r>
              <a:rPr lang="en-US" altLang="ja-JP" sz="3200" dirty="0">
                <a:latin typeface="メイリオ" panose="020B0604030504040204" pitchFamily="50" charset="-128"/>
                <a:ea typeface="メイリオ" panose="020B0604030504040204" pitchFamily="50" charset="-128"/>
              </a:rPr>
              <a:t>DNS</a:t>
            </a:r>
            <a:r>
              <a:rPr lang="ja-JP" altLang="en-US" sz="3200">
                <a:latin typeface="メイリオ" panose="020B0604030504040204" pitchFamily="50" charset="-128"/>
                <a:ea typeface="メイリオ" panose="020B0604030504040204" pitchFamily="50" charset="-128"/>
              </a:rPr>
              <a:t>の利用トレンド</a:t>
            </a:r>
            <a:endParaRPr lang="en-US" altLang="ja-JP" sz="3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1493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A3551-1746-B174-2809-C83006114CAD}"/>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B38C94E8-5194-DC57-FCB7-0F7F332F8A19}"/>
              </a:ext>
            </a:extLst>
          </p:cNvPr>
          <p:cNvSpPr>
            <a:spLocks noGrp="1"/>
          </p:cNvSpPr>
          <p:nvPr>
            <p:ph type="title"/>
          </p:nvPr>
        </p:nvSpPr>
        <p:spPr>
          <a:xfrm>
            <a:off x="609600" y="250173"/>
            <a:ext cx="10972800" cy="982195"/>
          </a:xfrm>
        </p:spPr>
        <p:txBody>
          <a:bodyPr/>
          <a:lstStyle/>
          <a:p>
            <a:r>
              <a:rPr lang="en-US" altLang="ja-JP" sz="4000" dirty="0">
                <a:latin typeface="Yu Gothic UI" panose="020B0500000000000000" pitchFamily="34" charset="-128"/>
                <a:ea typeface="Yu Gothic UI" panose="020B0500000000000000" pitchFamily="34" charset="-128"/>
              </a:rPr>
              <a:t>CT log</a:t>
            </a:r>
            <a:r>
              <a:rPr lang="ja-JP" altLang="en-US" sz="4000">
                <a:latin typeface="Yu Gothic UI" panose="020B0500000000000000" pitchFamily="34" charset="-128"/>
                <a:ea typeface="Yu Gothic UI" panose="020B0500000000000000" pitchFamily="34" charset="-128"/>
              </a:rPr>
              <a:t>データから読むマーク証明書</a:t>
            </a:r>
            <a:endParaRPr lang="ja-JP" altLang="en-US" sz="4000" dirty="0">
              <a:latin typeface="Yu Gothic UI" panose="020B0500000000000000" pitchFamily="34" charset="-128"/>
              <a:ea typeface="Yu Gothic UI" panose="020B0500000000000000" pitchFamily="34" charset="-128"/>
            </a:endParaRPr>
          </a:p>
        </p:txBody>
      </p:sp>
      <p:pic>
        <p:nvPicPr>
          <p:cNvPr id="10" name="図 9">
            <a:extLst>
              <a:ext uri="{FF2B5EF4-FFF2-40B4-BE49-F238E27FC236}">
                <a16:creationId xmlns:a16="http://schemas.microsoft.com/office/drawing/2014/main" id="{FE52CB0E-218F-9D20-1A31-BC0766977518}"/>
              </a:ext>
            </a:extLst>
          </p:cNvPr>
          <p:cNvPicPr>
            <a:picLocks noChangeAspect="1"/>
          </p:cNvPicPr>
          <p:nvPr/>
        </p:nvPicPr>
        <p:blipFill>
          <a:blip r:embed="rId2"/>
          <a:stretch>
            <a:fillRect/>
          </a:stretch>
        </p:blipFill>
        <p:spPr>
          <a:xfrm>
            <a:off x="2021113" y="1517904"/>
            <a:ext cx="9909629" cy="5317408"/>
          </a:xfrm>
          <a:prstGeom prst="rect">
            <a:avLst/>
          </a:prstGeom>
        </p:spPr>
      </p:pic>
      <p:sp>
        <p:nvSpPr>
          <p:cNvPr id="11" name="角丸四角形吹き出し 10">
            <a:extLst>
              <a:ext uri="{FF2B5EF4-FFF2-40B4-BE49-F238E27FC236}">
                <a16:creationId xmlns:a16="http://schemas.microsoft.com/office/drawing/2014/main" id="{E795073F-364A-00A5-C04C-4F0C8FB6B292}"/>
              </a:ext>
            </a:extLst>
          </p:cNvPr>
          <p:cNvSpPr/>
          <p:nvPr/>
        </p:nvSpPr>
        <p:spPr>
          <a:xfrm>
            <a:off x="5263241" y="2298016"/>
            <a:ext cx="1712686" cy="967698"/>
          </a:xfrm>
          <a:prstGeom prst="wedgeRoundRectCallout">
            <a:avLst>
              <a:gd name="adj1" fmla="val 49013"/>
              <a:gd name="adj2" fmla="val 168499"/>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ja-JP" altLang="ja-JP" sz="1400">
                <a:solidFill>
                  <a:schemeClr val="bg1"/>
                </a:solidFill>
                <a:latin typeface="Arial" panose="020B0604020202020204" pitchFamily="34" charset="0"/>
                <a:ea typeface="-webkit-standard"/>
              </a:rPr>
              <a:t>Gmail や Yahoo</a:t>
            </a:r>
            <a:r>
              <a:rPr lang="ja-JP" altLang="en-US" sz="1400">
                <a:solidFill>
                  <a:schemeClr val="bg1"/>
                </a:solidFill>
                <a:latin typeface="Arial" panose="020B0604020202020204" pitchFamily="34" charset="0"/>
                <a:ea typeface="-webkit-standard"/>
              </a:rPr>
              <a:t>が</a:t>
            </a:r>
            <a:r>
              <a:rPr lang="ja-JP" altLang="ja-JP" sz="1400">
                <a:solidFill>
                  <a:schemeClr val="bg1"/>
                </a:solidFill>
                <a:latin typeface="Arial" panose="020B0604020202020204" pitchFamily="34" charset="0"/>
                <a:ea typeface="-webkit-standard"/>
              </a:rPr>
              <a:t>バルク送信者</a:t>
            </a:r>
            <a:r>
              <a:rPr lang="ja-JP" altLang="en-US" sz="1400">
                <a:solidFill>
                  <a:schemeClr val="bg1"/>
                </a:solidFill>
                <a:latin typeface="Arial" panose="020B0604020202020204" pitchFamily="34" charset="0"/>
                <a:ea typeface="-webkit-standard"/>
              </a:rPr>
              <a:t>への</a:t>
            </a:r>
            <a:r>
              <a:rPr lang="ja-JP" altLang="ja-JP" sz="1400">
                <a:solidFill>
                  <a:schemeClr val="bg1"/>
                </a:solidFill>
                <a:latin typeface="Arial" panose="020B0604020202020204" pitchFamily="34" charset="0"/>
                <a:ea typeface="-webkit-standard"/>
              </a:rPr>
              <a:t>DMARCポリシー</a:t>
            </a:r>
            <a:r>
              <a:rPr lang="ja-JP" altLang="en-US" sz="1400">
                <a:solidFill>
                  <a:schemeClr val="bg1"/>
                </a:solidFill>
                <a:latin typeface="Arial" panose="020B0604020202020204" pitchFamily="34" charset="0"/>
                <a:ea typeface="-webkit-standard"/>
              </a:rPr>
              <a:t>制限を発表</a:t>
            </a:r>
            <a:endParaRPr lang="ja-JP" altLang="ja-JP" sz="1400">
              <a:solidFill>
                <a:schemeClr val="bg1"/>
              </a:solidFill>
              <a:latin typeface="Arial" panose="020B0604020202020204" pitchFamily="34" charset="0"/>
            </a:endParaRPr>
          </a:p>
        </p:txBody>
      </p:sp>
      <p:sp>
        <p:nvSpPr>
          <p:cNvPr id="13" name="角丸四角形吹き出し 12">
            <a:extLst>
              <a:ext uri="{FF2B5EF4-FFF2-40B4-BE49-F238E27FC236}">
                <a16:creationId xmlns:a16="http://schemas.microsoft.com/office/drawing/2014/main" id="{9E7BFBE9-3CFF-64FA-0E54-96AA0D68611E}"/>
              </a:ext>
            </a:extLst>
          </p:cNvPr>
          <p:cNvSpPr/>
          <p:nvPr/>
        </p:nvSpPr>
        <p:spPr>
          <a:xfrm>
            <a:off x="7621812" y="3692759"/>
            <a:ext cx="1712686" cy="967698"/>
          </a:xfrm>
          <a:prstGeom prst="wedgeRoundRectCallout">
            <a:avLst>
              <a:gd name="adj1" fmla="val -65394"/>
              <a:gd name="adj2" fmla="val -32485"/>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ja-JP" altLang="ja-JP" sz="1400">
                <a:solidFill>
                  <a:schemeClr val="bg1"/>
                </a:solidFill>
                <a:latin typeface="Arial" panose="020B0604020202020204" pitchFamily="34" charset="0"/>
                <a:ea typeface="-webkit-standard"/>
              </a:rPr>
              <a:t>Gmail や Yahoo</a:t>
            </a:r>
            <a:r>
              <a:rPr lang="ja-JP" altLang="en-US" sz="1400">
                <a:solidFill>
                  <a:schemeClr val="bg1"/>
                </a:solidFill>
                <a:latin typeface="Arial" panose="020B0604020202020204" pitchFamily="34" charset="0"/>
                <a:ea typeface="-webkit-standard"/>
              </a:rPr>
              <a:t>が</a:t>
            </a:r>
            <a:r>
              <a:rPr lang="ja-JP" altLang="ja-JP" sz="1400">
                <a:solidFill>
                  <a:schemeClr val="bg1"/>
                </a:solidFill>
                <a:latin typeface="Arial" panose="020B0604020202020204" pitchFamily="34" charset="0"/>
                <a:ea typeface="-webkit-standard"/>
              </a:rPr>
              <a:t>バルク送信者</a:t>
            </a:r>
            <a:r>
              <a:rPr lang="ja-JP" altLang="en-US" sz="1400">
                <a:solidFill>
                  <a:schemeClr val="bg1"/>
                </a:solidFill>
                <a:latin typeface="Arial" panose="020B0604020202020204" pitchFamily="34" charset="0"/>
                <a:ea typeface="-webkit-standard"/>
              </a:rPr>
              <a:t>への</a:t>
            </a:r>
            <a:r>
              <a:rPr lang="ja-JP" altLang="ja-JP" sz="1400">
                <a:solidFill>
                  <a:schemeClr val="bg1"/>
                </a:solidFill>
                <a:latin typeface="Arial" panose="020B0604020202020204" pitchFamily="34" charset="0"/>
                <a:ea typeface="-webkit-standard"/>
              </a:rPr>
              <a:t>DMARCポリシー</a:t>
            </a:r>
            <a:r>
              <a:rPr lang="ja-JP" altLang="en-US" sz="1400">
                <a:solidFill>
                  <a:schemeClr val="bg1"/>
                </a:solidFill>
                <a:latin typeface="Arial" panose="020B0604020202020204" pitchFamily="34" charset="0"/>
                <a:ea typeface="-webkit-standard"/>
              </a:rPr>
              <a:t>実効</a:t>
            </a:r>
            <a:endParaRPr lang="ja-JP" altLang="ja-JP" sz="1400">
              <a:solidFill>
                <a:schemeClr val="bg1"/>
              </a:solidFill>
              <a:latin typeface="Arial" panose="020B0604020202020204" pitchFamily="34" charset="0"/>
            </a:endParaRPr>
          </a:p>
        </p:txBody>
      </p:sp>
      <p:sp>
        <p:nvSpPr>
          <p:cNvPr id="14" name="角丸四角形吹き出し 13">
            <a:extLst>
              <a:ext uri="{FF2B5EF4-FFF2-40B4-BE49-F238E27FC236}">
                <a16:creationId xmlns:a16="http://schemas.microsoft.com/office/drawing/2014/main" id="{8C5EA153-96D8-46EE-7757-BF9562CF25CC}"/>
              </a:ext>
            </a:extLst>
          </p:cNvPr>
          <p:cNvSpPr/>
          <p:nvPr/>
        </p:nvSpPr>
        <p:spPr>
          <a:xfrm>
            <a:off x="7128327" y="1575960"/>
            <a:ext cx="1712686" cy="967698"/>
          </a:xfrm>
          <a:prstGeom prst="wedgeRoundRectCallout">
            <a:avLst>
              <a:gd name="adj1" fmla="val 65114"/>
              <a:gd name="adj2" fmla="val 33510"/>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ltLang="ja-JP" sz="1400" dirty="0">
                <a:solidFill>
                  <a:schemeClr val="bg1"/>
                </a:solidFill>
                <a:latin typeface="Arial" panose="020B0604020202020204" pitchFamily="34" charset="0"/>
                <a:ea typeface="-webkit-standard"/>
              </a:rPr>
              <a:t>Microsoft</a:t>
            </a:r>
            <a:r>
              <a:rPr lang="ja-JP" altLang="en-US" sz="1400">
                <a:solidFill>
                  <a:schemeClr val="bg1"/>
                </a:solidFill>
                <a:latin typeface="Arial" panose="020B0604020202020204" pitchFamily="34" charset="0"/>
                <a:ea typeface="-webkit-standard"/>
              </a:rPr>
              <a:t>が</a:t>
            </a:r>
            <a:r>
              <a:rPr lang="ja-JP" altLang="ja-JP" sz="1400">
                <a:solidFill>
                  <a:schemeClr val="bg1"/>
                </a:solidFill>
                <a:latin typeface="Arial" panose="020B0604020202020204" pitchFamily="34" charset="0"/>
                <a:ea typeface="-webkit-standard"/>
              </a:rPr>
              <a:t>バルク送信</a:t>
            </a:r>
            <a:r>
              <a:rPr lang="ja-JP" altLang="en-US" sz="1400">
                <a:solidFill>
                  <a:schemeClr val="bg1"/>
                </a:solidFill>
                <a:latin typeface="Arial" panose="020B0604020202020204" pitchFamily="34" charset="0"/>
                <a:ea typeface="-webkit-standard"/>
              </a:rPr>
              <a:t>条件に</a:t>
            </a:r>
            <a:r>
              <a:rPr lang="ja-JP" altLang="ja-JP" sz="1400">
                <a:solidFill>
                  <a:schemeClr val="bg1"/>
                </a:solidFill>
                <a:latin typeface="Arial" panose="020B0604020202020204" pitchFamily="34" charset="0"/>
                <a:ea typeface="-webkit-standard"/>
              </a:rPr>
              <a:t>DMARCポリシー</a:t>
            </a:r>
            <a:r>
              <a:rPr lang="ja-JP" altLang="en-US" sz="1400">
                <a:solidFill>
                  <a:schemeClr val="bg1"/>
                </a:solidFill>
                <a:latin typeface="Arial" panose="020B0604020202020204" pitchFamily="34" charset="0"/>
                <a:ea typeface="-webkit-standard"/>
              </a:rPr>
              <a:t>制限を発表</a:t>
            </a:r>
            <a:endParaRPr lang="ja-JP" altLang="ja-JP" sz="1400">
              <a:solidFill>
                <a:schemeClr val="bg1"/>
              </a:solidFill>
              <a:latin typeface="Arial" panose="020B0604020202020204" pitchFamily="34" charset="0"/>
            </a:endParaRPr>
          </a:p>
        </p:txBody>
      </p:sp>
    </p:spTree>
    <p:extLst>
      <p:ext uri="{BB962C8B-B14F-4D97-AF65-F5344CB8AC3E}">
        <p14:creationId xmlns:p14="http://schemas.microsoft.com/office/powerpoint/2010/main" val="134435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40FB849-5D90-7B64-3608-EC4011A278CD}"/>
              </a:ext>
            </a:extLst>
          </p:cNvPr>
          <p:cNvPicPr>
            <a:picLocks noChangeAspect="1"/>
          </p:cNvPicPr>
          <p:nvPr/>
        </p:nvPicPr>
        <p:blipFill>
          <a:blip r:embed="rId2"/>
          <a:stretch>
            <a:fillRect/>
          </a:stretch>
        </p:blipFill>
        <p:spPr>
          <a:xfrm>
            <a:off x="1846943" y="228042"/>
            <a:ext cx="10345057" cy="5792315"/>
          </a:xfrm>
          <a:prstGeom prst="rect">
            <a:avLst/>
          </a:prstGeom>
        </p:spPr>
      </p:pic>
      <p:sp>
        <p:nvSpPr>
          <p:cNvPr id="6" name="角丸四角形吹き出し 5">
            <a:extLst>
              <a:ext uri="{FF2B5EF4-FFF2-40B4-BE49-F238E27FC236}">
                <a16:creationId xmlns:a16="http://schemas.microsoft.com/office/drawing/2014/main" id="{34846860-B47B-314F-DA40-352DC00FB9DC}"/>
              </a:ext>
            </a:extLst>
          </p:cNvPr>
          <p:cNvSpPr/>
          <p:nvPr/>
        </p:nvSpPr>
        <p:spPr>
          <a:xfrm>
            <a:off x="5239657" y="1559699"/>
            <a:ext cx="1712686" cy="967698"/>
          </a:xfrm>
          <a:prstGeom prst="wedgeRoundRectCallout">
            <a:avLst>
              <a:gd name="adj1" fmla="val 48166"/>
              <a:gd name="adj2" fmla="val 81506"/>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ja-JP" altLang="ja-JP" sz="1400">
                <a:solidFill>
                  <a:schemeClr val="bg1"/>
                </a:solidFill>
                <a:latin typeface="Arial" panose="020B0604020202020204" pitchFamily="34" charset="0"/>
                <a:ea typeface="-webkit-standard"/>
              </a:rPr>
              <a:t>Gmail や Yahoo</a:t>
            </a:r>
            <a:r>
              <a:rPr lang="ja-JP" altLang="en-US" sz="1400">
                <a:solidFill>
                  <a:schemeClr val="bg1"/>
                </a:solidFill>
                <a:latin typeface="Arial" panose="020B0604020202020204" pitchFamily="34" charset="0"/>
                <a:ea typeface="-webkit-standard"/>
              </a:rPr>
              <a:t>が</a:t>
            </a:r>
            <a:r>
              <a:rPr lang="ja-JP" altLang="ja-JP" sz="1400">
                <a:solidFill>
                  <a:schemeClr val="bg1"/>
                </a:solidFill>
                <a:latin typeface="Arial" panose="020B0604020202020204" pitchFamily="34" charset="0"/>
                <a:ea typeface="-webkit-standard"/>
              </a:rPr>
              <a:t>バルク送信者</a:t>
            </a:r>
            <a:r>
              <a:rPr lang="ja-JP" altLang="en-US" sz="1400">
                <a:solidFill>
                  <a:schemeClr val="bg1"/>
                </a:solidFill>
                <a:latin typeface="Arial" panose="020B0604020202020204" pitchFamily="34" charset="0"/>
                <a:ea typeface="-webkit-standard"/>
              </a:rPr>
              <a:t>への</a:t>
            </a:r>
            <a:r>
              <a:rPr lang="ja-JP" altLang="ja-JP" sz="1400">
                <a:solidFill>
                  <a:schemeClr val="bg1"/>
                </a:solidFill>
                <a:latin typeface="Arial" panose="020B0604020202020204" pitchFamily="34" charset="0"/>
                <a:ea typeface="-webkit-standard"/>
              </a:rPr>
              <a:t>DMARCポリシー</a:t>
            </a:r>
            <a:r>
              <a:rPr lang="ja-JP" altLang="en-US" sz="1400">
                <a:solidFill>
                  <a:schemeClr val="bg1"/>
                </a:solidFill>
                <a:latin typeface="Arial" panose="020B0604020202020204" pitchFamily="34" charset="0"/>
                <a:ea typeface="-webkit-standard"/>
              </a:rPr>
              <a:t>制限を発表</a:t>
            </a:r>
            <a:endParaRPr lang="ja-JP" altLang="ja-JP" sz="1400">
              <a:solidFill>
                <a:schemeClr val="bg1"/>
              </a:solidFill>
              <a:latin typeface="Arial" panose="020B0604020202020204" pitchFamily="34" charset="0"/>
            </a:endParaRPr>
          </a:p>
        </p:txBody>
      </p:sp>
      <p:sp>
        <p:nvSpPr>
          <p:cNvPr id="7" name="角丸四角形吹き出し 6">
            <a:extLst>
              <a:ext uri="{FF2B5EF4-FFF2-40B4-BE49-F238E27FC236}">
                <a16:creationId xmlns:a16="http://schemas.microsoft.com/office/drawing/2014/main" id="{4E6AB291-4D76-5116-C102-ECE981F5DA58}"/>
              </a:ext>
            </a:extLst>
          </p:cNvPr>
          <p:cNvSpPr/>
          <p:nvPr/>
        </p:nvSpPr>
        <p:spPr>
          <a:xfrm>
            <a:off x="5783942" y="410022"/>
            <a:ext cx="1712686" cy="967698"/>
          </a:xfrm>
          <a:prstGeom prst="wedgeRoundRectCallout">
            <a:avLst>
              <a:gd name="adj1" fmla="val 43928"/>
              <a:gd name="adj2" fmla="val 154999"/>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ja-JP" altLang="ja-JP" sz="1400">
                <a:solidFill>
                  <a:schemeClr val="bg1"/>
                </a:solidFill>
                <a:latin typeface="Arial" panose="020B0604020202020204" pitchFamily="34" charset="0"/>
                <a:ea typeface="-webkit-standard"/>
              </a:rPr>
              <a:t>Gmail や Yahoo</a:t>
            </a:r>
            <a:r>
              <a:rPr lang="ja-JP" altLang="en-US" sz="1400">
                <a:solidFill>
                  <a:schemeClr val="bg1"/>
                </a:solidFill>
                <a:latin typeface="Arial" panose="020B0604020202020204" pitchFamily="34" charset="0"/>
                <a:ea typeface="-webkit-standard"/>
              </a:rPr>
              <a:t>が</a:t>
            </a:r>
            <a:r>
              <a:rPr lang="ja-JP" altLang="ja-JP" sz="1400">
                <a:solidFill>
                  <a:schemeClr val="bg1"/>
                </a:solidFill>
                <a:latin typeface="Arial" panose="020B0604020202020204" pitchFamily="34" charset="0"/>
                <a:ea typeface="-webkit-standard"/>
              </a:rPr>
              <a:t>バルク送信者</a:t>
            </a:r>
            <a:r>
              <a:rPr lang="ja-JP" altLang="en-US" sz="1400">
                <a:solidFill>
                  <a:schemeClr val="bg1"/>
                </a:solidFill>
                <a:latin typeface="Arial" panose="020B0604020202020204" pitchFamily="34" charset="0"/>
                <a:ea typeface="-webkit-standard"/>
              </a:rPr>
              <a:t>への</a:t>
            </a:r>
            <a:r>
              <a:rPr lang="ja-JP" altLang="ja-JP" sz="1400">
                <a:solidFill>
                  <a:schemeClr val="bg1"/>
                </a:solidFill>
                <a:latin typeface="Arial" panose="020B0604020202020204" pitchFamily="34" charset="0"/>
                <a:ea typeface="-webkit-standard"/>
              </a:rPr>
              <a:t>DMARCポリシー</a:t>
            </a:r>
            <a:r>
              <a:rPr lang="ja-JP" altLang="en-US" sz="1400">
                <a:solidFill>
                  <a:schemeClr val="bg1"/>
                </a:solidFill>
                <a:latin typeface="Arial" panose="020B0604020202020204" pitchFamily="34" charset="0"/>
                <a:ea typeface="-webkit-standard"/>
              </a:rPr>
              <a:t>実効</a:t>
            </a:r>
            <a:endParaRPr lang="ja-JP" altLang="ja-JP" sz="1400">
              <a:solidFill>
                <a:schemeClr val="bg1"/>
              </a:solidFill>
              <a:latin typeface="Arial" panose="020B0604020202020204" pitchFamily="34" charset="0"/>
            </a:endParaRPr>
          </a:p>
        </p:txBody>
      </p:sp>
      <p:sp>
        <p:nvSpPr>
          <p:cNvPr id="8" name="角丸四角形吹き出し 7">
            <a:extLst>
              <a:ext uri="{FF2B5EF4-FFF2-40B4-BE49-F238E27FC236}">
                <a16:creationId xmlns:a16="http://schemas.microsoft.com/office/drawing/2014/main" id="{CDDEEDAB-A1C0-38F1-9C53-02F64084E457}"/>
              </a:ext>
            </a:extLst>
          </p:cNvPr>
          <p:cNvSpPr/>
          <p:nvPr/>
        </p:nvSpPr>
        <p:spPr>
          <a:xfrm>
            <a:off x="9720941" y="353794"/>
            <a:ext cx="1712686" cy="967698"/>
          </a:xfrm>
          <a:prstGeom prst="wedgeRoundRectCallout">
            <a:avLst>
              <a:gd name="adj1" fmla="val -89971"/>
              <a:gd name="adj2" fmla="val 90505"/>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ltLang="ja-JP" sz="1400" dirty="0">
                <a:solidFill>
                  <a:schemeClr val="bg1"/>
                </a:solidFill>
                <a:latin typeface="Arial" panose="020B0604020202020204" pitchFamily="34" charset="0"/>
                <a:ea typeface="-webkit-standard"/>
              </a:rPr>
              <a:t>Microsoft</a:t>
            </a:r>
            <a:r>
              <a:rPr lang="ja-JP" altLang="en-US" sz="1400">
                <a:solidFill>
                  <a:schemeClr val="bg1"/>
                </a:solidFill>
                <a:latin typeface="Arial" panose="020B0604020202020204" pitchFamily="34" charset="0"/>
                <a:ea typeface="-webkit-standard"/>
              </a:rPr>
              <a:t>が</a:t>
            </a:r>
            <a:r>
              <a:rPr lang="ja-JP" altLang="ja-JP" sz="1400">
                <a:solidFill>
                  <a:schemeClr val="bg1"/>
                </a:solidFill>
                <a:latin typeface="Arial" panose="020B0604020202020204" pitchFamily="34" charset="0"/>
                <a:ea typeface="-webkit-standard"/>
              </a:rPr>
              <a:t>バルク送信</a:t>
            </a:r>
            <a:r>
              <a:rPr lang="ja-JP" altLang="en-US" sz="1400">
                <a:solidFill>
                  <a:schemeClr val="bg1"/>
                </a:solidFill>
                <a:latin typeface="Arial" panose="020B0604020202020204" pitchFamily="34" charset="0"/>
                <a:ea typeface="-webkit-standard"/>
              </a:rPr>
              <a:t>条件に</a:t>
            </a:r>
            <a:r>
              <a:rPr lang="ja-JP" altLang="ja-JP" sz="1400">
                <a:solidFill>
                  <a:schemeClr val="bg1"/>
                </a:solidFill>
                <a:latin typeface="Arial" panose="020B0604020202020204" pitchFamily="34" charset="0"/>
                <a:ea typeface="-webkit-standard"/>
              </a:rPr>
              <a:t>DMARCポリシー</a:t>
            </a:r>
            <a:r>
              <a:rPr lang="ja-JP" altLang="en-US" sz="1400">
                <a:solidFill>
                  <a:schemeClr val="bg1"/>
                </a:solidFill>
                <a:latin typeface="Arial" panose="020B0604020202020204" pitchFamily="34" charset="0"/>
                <a:ea typeface="-webkit-standard"/>
              </a:rPr>
              <a:t>制限を発表</a:t>
            </a:r>
            <a:endParaRPr lang="ja-JP" altLang="ja-JP" sz="1400">
              <a:solidFill>
                <a:schemeClr val="bg1"/>
              </a:solidFill>
              <a:latin typeface="Arial" panose="020B0604020202020204" pitchFamily="34" charset="0"/>
            </a:endParaRPr>
          </a:p>
        </p:txBody>
      </p:sp>
      <p:sp>
        <p:nvSpPr>
          <p:cNvPr id="10" name="角丸四角形吹き出し 9">
            <a:extLst>
              <a:ext uri="{FF2B5EF4-FFF2-40B4-BE49-F238E27FC236}">
                <a16:creationId xmlns:a16="http://schemas.microsoft.com/office/drawing/2014/main" id="{B94B2645-2540-ED92-5F3C-B6633D01B334}"/>
              </a:ext>
            </a:extLst>
          </p:cNvPr>
          <p:cNvSpPr/>
          <p:nvPr/>
        </p:nvSpPr>
        <p:spPr>
          <a:xfrm>
            <a:off x="10479314" y="4911959"/>
            <a:ext cx="1712686" cy="516384"/>
          </a:xfrm>
          <a:prstGeom prst="wedgeRoundRectCallout">
            <a:avLst>
              <a:gd name="adj1" fmla="val -121327"/>
              <a:gd name="adj2" fmla="val -175693"/>
              <a:gd name="adj3" fmla="val 16667"/>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ja-JP" altLang="en-US" sz="1400">
                <a:solidFill>
                  <a:schemeClr val="bg1"/>
                </a:solidFill>
                <a:latin typeface="Arial" panose="020B0604020202020204" pitchFamily="34" charset="0"/>
                <a:ea typeface="-webkit-standard"/>
              </a:rPr>
              <a:t>金融庁が</a:t>
            </a:r>
            <a:r>
              <a:rPr lang="en-US" altLang="ja-JP" sz="1400" dirty="0">
                <a:solidFill>
                  <a:schemeClr val="bg1"/>
                </a:solidFill>
                <a:latin typeface="Arial" panose="020B0604020202020204" pitchFamily="34" charset="0"/>
                <a:ea typeface="-webkit-standard"/>
              </a:rPr>
              <a:t>BIMI</a:t>
            </a:r>
            <a:r>
              <a:rPr lang="ja-JP" altLang="en-US" sz="1400">
                <a:solidFill>
                  <a:schemeClr val="bg1"/>
                </a:solidFill>
                <a:latin typeface="Arial" panose="020B0604020202020204" pitchFamily="34" charset="0"/>
                <a:ea typeface="-webkit-standard"/>
              </a:rPr>
              <a:t>導入</a:t>
            </a:r>
            <a:endParaRPr lang="ja-JP" altLang="ja-JP" sz="1400">
              <a:solidFill>
                <a:schemeClr val="bg1"/>
              </a:solidFill>
              <a:latin typeface="Arial" panose="020B0604020202020204" pitchFamily="34" charset="0"/>
            </a:endParaRPr>
          </a:p>
        </p:txBody>
      </p:sp>
      <p:sp>
        <p:nvSpPr>
          <p:cNvPr id="12" name="タイトル 2">
            <a:extLst>
              <a:ext uri="{FF2B5EF4-FFF2-40B4-BE49-F238E27FC236}">
                <a16:creationId xmlns:a16="http://schemas.microsoft.com/office/drawing/2014/main" id="{11926991-8433-CADF-C8FA-4BD11DBC3E05}"/>
              </a:ext>
            </a:extLst>
          </p:cNvPr>
          <p:cNvSpPr>
            <a:spLocks noGrp="1"/>
          </p:cNvSpPr>
          <p:nvPr>
            <p:ph type="title"/>
          </p:nvPr>
        </p:nvSpPr>
        <p:spPr>
          <a:xfrm>
            <a:off x="-1115637" y="1844587"/>
            <a:ext cx="10972800" cy="982195"/>
          </a:xfrm>
        </p:spPr>
        <p:txBody>
          <a:bodyPr>
            <a:scene3d>
              <a:camera prst="orthographicFront">
                <a:rot lat="0" lon="0" rev="5400000"/>
              </a:camera>
              <a:lightRig rig="threePt" dir="t"/>
            </a:scene3d>
          </a:bodyPr>
          <a:lstStyle/>
          <a:p>
            <a:r>
              <a:rPr lang="en-US" altLang="ja-JP" sz="4000" dirty="0">
                <a:latin typeface="Yu Gothic UI" panose="020B0500000000000000" pitchFamily="34" charset="-128"/>
                <a:ea typeface="Yu Gothic UI" panose="020B0500000000000000" pitchFamily="34" charset="-128"/>
              </a:rPr>
              <a:t>US</a:t>
            </a:r>
            <a:r>
              <a:rPr lang="ja-JP" altLang="en-US" sz="4000">
                <a:latin typeface="Yu Gothic UI" panose="020B0500000000000000" pitchFamily="34" charset="-128"/>
                <a:ea typeface="Yu Gothic UI" panose="020B0500000000000000" pitchFamily="34" charset="-128"/>
              </a:rPr>
              <a:t>を除外すると</a:t>
            </a:r>
            <a:endParaRPr lang="ja-JP" altLang="en-US" sz="40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642319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a:extLst>
              <a:ext uri="{FF2B5EF4-FFF2-40B4-BE49-F238E27FC236}">
                <a16:creationId xmlns:a16="http://schemas.microsoft.com/office/drawing/2014/main" id="{3AB3B473-F786-BCF2-836E-D902089B0392}"/>
              </a:ext>
            </a:extLst>
          </p:cNvPr>
          <p:cNvGraphicFramePr/>
          <p:nvPr>
            <p:extLst>
              <p:ext uri="{D42A27DB-BD31-4B8C-83A1-F6EECF244321}">
                <p14:modId xmlns:p14="http://schemas.microsoft.com/office/powerpoint/2010/main" val="1045014438"/>
              </p:ext>
            </p:extLst>
          </p:nvPr>
        </p:nvGraphicFramePr>
        <p:xfrm>
          <a:off x="160638" y="701219"/>
          <a:ext cx="12171405" cy="4321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図 2">
            <a:extLst>
              <a:ext uri="{FF2B5EF4-FFF2-40B4-BE49-F238E27FC236}">
                <a16:creationId xmlns:a16="http://schemas.microsoft.com/office/drawing/2014/main" id="{E8CB8C4B-1F76-E408-E905-BC80AA1D91E2}"/>
              </a:ext>
            </a:extLst>
          </p:cNvPr>
          <p:cNvPicPr>
            <a:picLocks noChangeAspect="1"/>
          </p:cNvPicPr>
          <p:nvPr/>
        </p:nvPicPr>
        <p:blipFill>
          <a:blip r:embed="rId7"/>
          <a:stretch>
            <a:fillRect/>
          </a:stretch>
        </p:blipFill>
        <p:spPr>
          <a:xfrm>
            <a:off x="4049485" y="4551318"/>
            <a:ext cx="4421067" cy="2253823"/>
          </a:xfrm>
          <a:prstGeom prst="rect">
            <a:avLst/>
          </a:prstGeom>
        </p:spPr>
      </p:pic>
      <p:pic>
        <p:nvPicPr>
          <p:cNvPr id="7" name="図 6">
            <a:extLst>
              <a:ext uri="{FF2B5EF4-FFF2-40B4-BE49-F238E27FC236}">
                <a16:creationId xmlns:a16="http://schemas.microsoft.com/office/drawing/2014/main" id="{14961E8D-6BA5-6FDD-3ECA-632087D2EF82}"/>
              </a:ext>
            </a:extLst>
          </p:cNvPr>
          <p:cNvPicPr>
            <a:picLocks noChangeAspect="1"/>
          </p:cNvPicPr>
          <p:nvPr/>
        </p:nvPicPr>
        <p:blipFill>
          <a:blip r:embed="rId8"/>
          <a:stretch>
            <a:fillRect/>
          </a:stretch>
        </p:blipFill>
        <p:spPr>
          <a:xfrm>
            <a:off x="8510874" y="4571310"/>
            <a:ext cx="3752717" cy="2253823"/>
          </a:xfrm>
          <a:prstGeom prst="rect">
            <a:avLst/>
          </a:prstGeom>
        </p:spPr>
      </p:pic>
      <p:sp>
        <p:nvSpPr>
          <p:cNvPr id="8" name="タイトル 1">
            <a:extLst>
              <a:ext uri="{FF2B5EF4-FFF2-40B4-BE49-F238E27FC236}">
                <a16:creationId xmlns:a16="http://schemas.microsoft.com/office/drawing/2014/main" id="{572BE01C-D6E0-FBEA-1F6E-0B8AE1B18940}"/>
              </a:ext>
            </a:extLst>
          </p:cNvPr>
          <p:cNvSpPr>
            <a:spLocks noGrp="1"/>
          </p:cNvSpPr>
          <p:nvPr>
            <p:ph type="title"/>
          </p:nvPr>
        </p:nvSpPr>
        <p:spPr>
          <a:xfrm>
            <a:off x="698153" y="-1757431"/>
            <a:ext cx="10972800" cy="2613025"/>
          </a:xfrm>
        </p:spPr>
        <p:txBody>
          <a:bodyPr/>
          <a:lstStyle/>
          <a:p>
            <a:r>
              <a:rPr kumimoji="1" lang="ja-JP" altLang="en-US" sz="4000">
                <a:latin typeface="Yu Gothic UI" panose="020B0500000000000000" pitchFamily="34" charset="-128"/>
                <a:ea typeface="Yu Gothic UI" panose="020B0500000000000000" pitchFamily="34" charset="-128"/>
              </a:rPr>
              <a:t>成長要因</a:t>
            </a:r>
          </a:p>
        </p:txBody>
      </p:sp>
      <p:graphicFrame>
        <p:nvGraphicFramePr>
          <p:cNvPr id="2" name="表 1">
            <a:extLst>
              <a:ext uri="{FF2B5EF4-FFF2-40B4-BE49-F238E27FC236}">
                <a16:creationId xmlns:a16="http://schemas.microsoft.com/office/drawing/2014/main" id="{4F9F8516-3818-025F-A975-B499116B7EF4}"/>
              </a:ext>
            </a:extLst>
          </p:cNvPr>
          <p:cNvGraphicFramePr>
            <a:graphicFrameLocks noGrp="1"/>
          </p:cNvGraphicFramePr>
          <p:nvPr>
            <p:extLst>
              <p:ext uri="{D42A27DB-BD31-4B8C-83A1-F6EECF244321}">
                <p14:modId xmlns:p14="http://schemas.microsoft.com/office/powerpoint/2010/main" val="2845191291"/>
              </p:ext>
            </p:extLst>
          </p:nvPr>
        </p:nvGraphicFramePr>
        <p:xfrm>
          <a:off x="37063" y="4690749"/>
          <a:ext cx="3943970" cy="2038396"/>
        </p:xfrm>
        <a:graphic>
          <a:graphicData uri="http://schemas.openxmlformats.org/drawingml/2006/table">
            <a:tbl>
              <a:tblPr>
                <a:tableStyleId>{5C22544A-7EE6-4342-B048-85BDC9FD1C3A}</a:tableStyleId>
              </a:tblPr>
              <a:tblGrid>
                <a:gridCol w="393637">
                  <a:extLst>
                    <a:ext uri="{9D8B030D-6E8A-4147-A177-3AD203B41FA5}">
                      <a16:colId xmlns:a16="http://schemas.microsoft.com/office/drawing/2014/main" val="4143088196"/>
                    </a:ext>
                  </a:extLst>
                </a:gridCol>
                <a:gridCol w="2775638">
                  <a:extLst>
                    <a:ext uri="{9D8B030D-6E8A-4147-A177-3AD203B41FA5}">
                      <a16:colId xmlns:a16="http://schemas.microsoft.com/office/drawing/2014/main" val="2089345108"/>
                    </a:ext>
                  </a:extLst>
                </a:gridCol>
                <a:gridCol w="373068">
                  <a:extLst>
                    <a:ext uri="{9D8B030D-6E8A-4147-A177-3AD203B41FA5}">
                      <a16:colId xmlns:a16="http://schemas.microsoft.com/office/drawing/2014/main" val="29229516"/>
                    </a:ext>
                  </a:extLst>
                </a:gridCol>
                <a:gridCol w="401627">
                  <a:extLst>
                    <a:ext uri="{9D8B030D-6E8A-4147-A177-3AD203B41FA5}">
                      <a16:colId xmlns:a16="http://schemas.microsoft.com/office/drawing/2014/main" val="791117551"/>
                    </a:ext>
                  </a:extLst>
                </a:gridCol>
              </a:tblGrid>
              <a:tr h="158974">
                <a:tc gridSpan="2">
                  <a:txBody>
                    <a:bodyPr/>
                    <a:lstStyle/>
                    <a:p>
                      <a:pPr algn="l" fontAlgn="ctr">
                        <a:buNone/>
                      </a:pPr>
                      <a:endParaRPr lang="ja-JP" altLang="en-US" sz="1200" b="0" i="0" u="none" strike="noStrike">
                        <a:solidFill>
                          <a:schemeClr val="bg1"/>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l" fontAlgn="ctr">
                        <a:buNone/>
                      </a:pPr>
                      <a:endParaRPr lang="ja-JP" altLang="en-US"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n-US" sz="1200" u="none" strike="noStrike">
                          <a:solidFill>
                            <a:schemeClr val="bg1"/>
                          </a:solidFill>
                          <a:effectLst/>
                          <a:latin typeface="Yu Gothic UI" panose="020B0500000000000000" pitchFamily="34" charset="-128"/>
                          <a:ea typeface="Yu Gothic UI" panose="020B0500000000000000" pitchFamily="34" charset="-128"/>
                        </a:rPr>
                        <a:t>VMC</a:t>
                      </a:r>
                      <a:endParaRPr lang="en-US" sz="1200" b="0" i="0" u="none" strike="noStrike">
                        <a:solidFill>
                          <a:schemeClr val="bg1"/>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fontAlgn="ctr">
                        <a:buNone/>
                      </a:pPr>
                      <a:r>
                        <a:rPr lang="en-US" sz="1200" u="none" strike="noStrike" dirty="0">
                          <a:solidFill>
                            <a:schemeClr val="bg1"/>
                          </a:solidFill>
                          <a:effectLst/>
                          <a:latin typeface="Yu Gothic UI" panose="020B0500000000000000" pitchFamily="34" charset="-128"/>
                          <a:ea typeface="Yu Gothic UI" panose="020B0500000000000000" pitchFamily="34" charset="-128"/>
                        </a:rPr>
                        <a:t>CMC</a:t>
                      </a:r>
                      <a:endParaRPr lang="en-US" sz="1200" b="0" i="0" u="none" strike="noStrike" dirty="0">
                        <a:solidFill>
                          <a:schemeClr val="bg1"/>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088883828"/>
                  </a:ext>
                </a:extLst>
              </a:tr>
              <a:tr h="158974">
                <a:tc>
                  <a:txBody>
                    <a:bodyPr/>
                    <a:lstStyle/>
                    <a:p>
                      <a:pPr algn="l" fontAlgn="ctr">
                        <a:buNone/>
                      </a:pPr>
                      <a:r>
                        <a:rPr lang="en-US" altLang="ja-JP" sz="1200" u="none" strike="noStrike">
                          <a:effectLst/>
                          <a:latin typeface="Yu Gothic UI" panose="020B0500000000000000" pitchFamily="34" charset="-128"/>
                          <a:ea typeface="Yu Gothic UI" panose="020B0500000000000000" pitchFamily="34" charset="-128"/>
                        </a:rPr>
                        <a:t>5</a:t>
                      </a:r>
                      <a:r>
                        <a:rPr lang="ja-JP" altLang="en-US" sz="1200" u="none" strike="noStrike">
                          <a:effectLst/>
                          <a:latin typeface="Yu Gothic UI" panose="020B0500000000000000" pitchFamily="34" charset="-128"/>
                          <a:ea typeface="Yu Gothic UI" panose="020B0500000000000000" pitchFamily="34" charset="-128"/>
                        </a:rPr>
                        <a:t>月</a:t>
                      </a:r>
                      <a:endParaRPr lang="ja-JP" altLang="en-US"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200" u="none" strike="noStrike" dirty="0" err="1">
                          <a:effectLst/>
                          <a:latin typeface="Yu Gothic UI" panose="020B0500000000000000" pitchFamily="34" charset="-128"/>
                          <a:ea typeface="Yu Gothic UI" panose="020B0500000000000000" pitchFamily="34" charset="-128"/>
                        </a:rPr>
                        <a:t>チューリッヒ</a:t>
                      </a:r>
                      <a:r>
                        <a:rPr lang="en-US" sz="1200" u="none" strike="noStrike" dirty="0">
                          <a:effectLst/>
                          <a:latin typeface="Yu Gothic UI" panose="020B0500000000000000" pitchFamily="34" charset="-128"/>
                          <a:ea typeface="Yu Gothic UI" panose="020B0500000000000000" pitchFamily="34" charset="-128"/>
                        </a:rPr>
                        <a:t>,</a:t>
                      </a:r>
                      <a:r>
                        <a:rPr lang="ja-JP" altLang="en-US" sz="1200" u="none" strike="noStrike">
                          <a:effectLst/>
                          <a:latin typeface="Yu Gothic UI" panose="020B0500000000000000" pitchFamily="34" charset="-128"/>
                          <a:ea typeface="Yu Gothic UI" panose="020B0500000000000000" pitchFamily="34" charset="-128"/>
                        </a:rPr>
                        <a:t>外為どっとコム</a:t>
                      </a:r>
                      <a:endParaRPr lang="ja-JP" altLang="en-US"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u="none" strike="noStrike">
                          <a:effectLst/>
                          <a:latin typeface="Yu Gothic UI" panose="020B0500000000000000" pitchFamily="34" charset="-128"/>
                          <a:ea typeface="Yu Gothic UI" panose="020B0500000000000000" pitchFamily="34" charset="-128"/>
                        </a:rPr>
                        <a:t>2</a:t>
                      </a:r>
                      <a:endParaRPr lang="en-US" altLang="ja-JP"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u="none" strike="noStrike" dirty="0">
                          <a:effectLst/>
                          <a:latin typeface="Yu Gothic UI" panose="020B0500000000000000" pitchFamily="34" charset="-128"/>
                          <a:ea typeface="Yu Gothic UI" panose="020B0500000000000000" pitchFamily="34" charset="-128"/>
                        </a:rPr>
                        <a:t>0</a:t>
                      </a:r>
                      <a:endParaRPr lang="en-US" altLang="ja-JP" sz="1200" b="0" i="0" u="none" strike="noStrike" dirty="0">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8585808"/>
                  </a:ext>
                </a:extLst>
              </a:tr>
              <a:tr h="201731">
                <a:tc>
                  <a:txBody>
                    <a:bodyPr/>
                    <a:lstStyle/>
                    <a:p>
                      <a:pPr algn="l" fontAlgn="ctr">
                        <a:buNone/>
                      </a:pPr>
                      <a:r>
                        <a:rPr lang="en-US" altLang="ja-JP" sz="1200" u="none" strike="noStrike">
                          <a:effectLst/>
                          <a:latin typeface="Yu Gothic UI" panose="020B0500000000000000" pitchFamily="34" charset="-128"/>
                          <a:ea typeface="Yu Gothic UI" panose="020B0500000000000000" pitchFamily="34" charset="-128"/>
                        </a:rPr>
                        <a:t>6</a:t>
                      </a:r>
                      <a:r>
                        <a:rPr lang="ja-JP" altLang="en-US" sz="1200" u="none" strike="noStrike">
                          <a:effectLst/>
                          <a:latin typeface="Yu Gothic UI" panose="020B0500000000000000" pitchFamily="34" charset="-128"/>
                          <a:ea typeface="Yu Gothic UI" panose="020B0500000000000000" pitchFamily="34" charset="-128"/>
                        </a:rPr>
                        <a:t>月</a:t>
                      </a:r>
                      <a:endParaRPr lang="ja-JP" altLang="en-US"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ja-JP" altLang="en-US" sz="1200" u="none" strike="noStrike">
                          <a:effectLst/>
                          <a:latin typeface="Yu Gothic UI" panose="020B0500000000000000" pitchFamily="34" charset="-128"/>
                          <a:ea typeface="Yu Gothic UI" panose="020B0500000000000000" pitchFamily="34" charset="-128"/>
                        </a:rPr>
                        <a:t>横浜銀行</a:t>
                      </a:r>
                      <a:r>
                        <a:rPr lang="en-US" altLang="ja-JP" sz="1200" u="none" strike="noStrike" dirty="0">
                          <a:effectLst/>
                          <a:latin typeface="Yu Gothic UI" panose="020B0500000000000000" pitchFamily="34" charset="-128"/>
                          <a:ea typeface="Yu Gothic UI" panose="020B0500000000000000" pitchFamily="34" charset="-128"/>
                        </a:rPr>
                        <a:t>,</a:t>
                      </a:r>
                      <a:r>
                        <a:rPr lang="ja-JP" altLang="en-US" sz="1200" u="none" strike="noStrike">
                          <a:effectLst/>
                          <a:latin typeface="Yu Gothic UI" panose="020B0500000000000000" pitchFamily="34" charset="-128"/>
                          <a:ea typeface="Yu Gothic UI" panose="020B0500000000000000" pitchFamily="34" charset="-128"/>
                        </a:rPr>
                        <a:t> アフラック生命</a:t>
                      </a:r>
                      <a:endParaRPr lang="ja-JP" altLang="en-US"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u="none" strike="noStrike">
                          <a:effectLst/>
                          <a:latin typeface="Yu Gothic UI" panose="020B0500000000000000" pitchFamily="34" charset="-128"/>
                          <a:ea typeface="Yu Gothic UI" panose="020B0500000000000000" pitchFamily="34" charset="-128"/>
                        </a:rPr>
                        <a:t>3</a:t>
                      </a:r>
                      <a:endParaRPr lang="en-US" altLang="ja-JP"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u="none" strike="noStrike">
                          <a:effectLst/>
                          <a:latin typeface="Yu Gothic UI" panose="020B0500000000000000" pitchFamily="34" charset="-128"/>
                          <a:ea typeface="Yu Gothic UI" panose="020B0500000000000000" pitchFamily="34" charset="-128"/>
                        </a:rPr>
                        <a:t>0</a:t>
                      </a:r>
                      <a:endParaRPr lang="en-US" altLang="ja-JP"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5069143"/>
                  </a:ext>
                </a:extLst>
              </a:tr>
              <a:tr h="313774">
                <a:tc>
                  <a:txBody>
                    <a:bodyPr/>
                    <a:lstStyle/>
                    <a:p>
                      <a:pPr algn="l" fontAlgn="ctr">
                        <a:buNone/>
                      </a:pPr>
                      <a:r>
                        <a:rPr lang="en-US" altLang="ja-JP" sz="1200" u="none" strike="noStrike">
                          <a:effectLst/>
                          <a:latin typeface="Yu Gothic UI" panose="020B0500000000000000" pitchFamily="34" charset="-128"/>
                          <a:ea typeface="Yu Gothic UI" panose="020B0500000000000000" pitchFamily="34" charset="-128"/>
                        </a:rPr>
                        <a:t>7</a:t>
                      </a:r>
                      <a:r>
                        <a:rPr lang="ja-JP" altLang="en-US" sz="1200" u="none" strike="noStrike">
                          <a:effectLst/>
                          <a:latin typeface="Yu Gothic UI" panose="020B0500000000000000" pitchFamily="34" charset="-128"/>
                          <a:ea typeface="Yu Gothic UI" panose="020B0500000000000000" pitchFamily="34" charset="-128"/>
                        </a:rPr>
                        <a:t>月</a:t>
                      </a:r>
                      <a:endParaRPr lang="ja-JP" altLang="en-US"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200" u="none" strike="noStrike" dirty="0">
                          <a:effectLst/>
                          <a:latin typeface="Yu Gothic UI" panose="020B0500000000000000" pitchFamily="34" charset="-128"/>
                          <a:ea typeface="Yu Gothic UI" panose="020B0500000000000000" pitchFamily="34" charset="-128"/>
                        </a:rPr>
                        <a:t>SBI</a:t>
                      </a:r>
                      <a:r>
                        <a:rPr lang="ja-JP" altLang="en-US" sz="1200" u="none" strike="noStrike">
                          <a:effectLst/>
                          <a:latin typeface="Yu Gothic UI" panose="020B0500000000000000" pitchFamily="34" charset="-128"/>
                          <a:ea typeface="Yu Gothic UI" panose="020B0500000000000000" pitchFamily="34" charset="-128"/>
                        </a:rPr>
                        <a:t>証券</a:t>
                      </a:r>
                      <a:r>
                        <a:rPr lang="en-US" altLang="ja-JP" sz="1200" u="none" strike="noStrike" dirty="0">
                          <a:effectLst/>
                          <a:latin typeface="Yu Gothic UI" panose="020B0500000000000000" pitchFamily="34" charset="-128"/>
                          <a:ea typeface="Yu Gothic UI" panose="020B0500000000000000" pitchFamily="34" charset="-128"/>
                        </a:rPr>
                        <a:t>,</a:t>
                      </a:r>
                      <a:r>
                        <a:rPr lang="ja-JP" altLang="en-US" sz="1200" u="none" strike="noStrike">
                          <a:effectLst/>
                          <a:latin typeface="Yu Gothic UI" panose="020B0500000000000000" pitchFamily="34" charset="-128"/>
                          <a:ea typeface="Yu Gothic UI" panose="020B0500000000000000" pitchFamily="34" charset="-128"/>
                        </a:rPr>
                        <a:t>北國銀行、四国銀行、住信</a:t>
                      </a:r>
                      <a:r>
                        <a:rPr lang="en-US" sz="1200" u="none" strike="noStrike" dirty="0">
                          <a:effectLst/>
                          <a:latin typeface="Yu Gothic UI" panose="020B0500000000000000" pitchFamily="34" charset="-128"/>
                          <a:ea typeface="Yu Gothic UI" panose="020B0500000000000000" pitchFamily="34" charset="-128"/>
                        </a:rPr>
                        <a:t>ＳＢＩ</a:t>
                      </a:r>
                      <a:r>
                        <a:rPr lang="ja-JP" altLang="en-US" sz="1200" u="none" strike="noStrike">
                          <a:effectLst/>
                          <a:latin typeface="Yu Gothic UI" panose="020B0500000000000000" pitchFamily="34" charset="-128"/>
                          <a:ea typeface="Yu Gothic UI" panose="020B0500000000000000" pitchFamily="34" charset="-128"/>
                        </a:rPr>
                        <a:t>ネット銀行</a:t>
                      </a:r>
                      <a:endParaRPr lang="ja-JP" altLang="en-US"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u="none" strike="noStrike">
                          <a:effectLst/>
                          <a:latin typeface="Yu Gothic UI" panose="020B0500000000000000" pitchFamily="34" charset="-128"/>
                          <a:ea typeface="Yu Gothic UI" panose="020B0500000000000000" pitchFamily="34" charset="-128"/>
                        </a:rPr>
                        <a:t>5</a:t>
                      </a:r>
                      <a:endParaRPr lang="en-US" altLang="ja-JP"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u="none" strike="noStrike">
                          <a:effectLst/>
                          <a:latin typeface="Yu Gothic UI" panose="020B0500000000000000" pitchFamily="34" charset="-128"/>
                          <a:ea typeface="Yu Gothic UI" panose="020B0500000000000000" pitchFamily="34" charset="-128"/>
                        </a:rPr>
                        <a:t>0</a:t>
                      </a:r>
                      <a:endParaRPr lang="en-US" altLang="ja-JP"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1214625"/>
                  </a:ext>
                </a:extLst>
              </a:tr>
              <a:tr h="391309">
                <a:tc>
                  <a:txBody>
                    <a:bodyPr/>
                    <a:lstStyle/>
                    <a:p>
                      <a:pPr algn="l" fontAlgn="ctr">
                        <a:buNone/>
                      </a:pPr>
                      <a:r>
                        <a:rPr lang="en-US" altLang="ja-JP" sz="1200" u="none" strike="noStrike">
                          <a:effectLst/>
                          <a:latin typeface="Yu Gothic UI" panose="020B0500000000000000" pitchFamily="34" charset="-128"/>
                          <a:ea typeface="Yu Gothic UI" panose="020B0500000000000000" pitchFamily="34" charset="-128"/>
                        </a:rPr>
                        <a:t>8</a:t>
                      </a:r>
                      <a:r>
                        <a:rPr lang="ja-JP" altLang="en-US" sz="1200" u="none" strike="noStrike">
                          <a:effectLst/>
                          <a:latin typeface="Yu Gothic UI" panose="020B0500000000000000" pitchFamily="34" charset="-128"/>
                          <a:ea typeface="Yu Gothic UI" panose="020B0500000000000000" pitchFamily="34" charset="-128"/>
                        </a:rPr>
                        <a:t>月</a:t>
                      </a:r>
                      <a:endParaRPr lang="ja-JP" altLang="en-US"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ja-JP" altLang="en-US" sz="1200" u="none" strike="noStrike">
                          <a:effectLst/>
                          <a:latin typeface="Yu Gothic UI" panose="020B0500000000000000" pitchFamily="34" charset="-128"/>
                          <a:ea typeface="Yu Gothic UI" panose="020B0500000000000000" pitchFamily="34" charset="-128"/>
                        </a:rPr>
                        <a:t>三井住友カード、豊橋信用金庫、みなと銀行</a:t>
                      </a:r>
                      <a:endParaRPr lang="ja-JP" altLang="en-US"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u="none" strike="noStrike" dirty="0">
                          <a:effectLst/>
                          <a:latin typeface="Yu Gothic UI" panose="020B0500000000000000" pitchFamily="34" charset="-128"/>
                          <a:ea typeface="Yu Gothic UI" panose="020B0500000000000000" pitchFamily="34" charset="-128"/>
                        </a:rPr>
                        <a:t>2</a:t>
                      </a:r>
                      <a:endParaRPr lang="en-US" altLang="ja-JP" sz="1200" b="0" i="0" u="none" strike="noStrike" dirty="0">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u="none" strike="noStrike" dirty="0">
                          <a:effectLst/>
                          <a:latin typeface="Yu Gothic UI" panose="020B0500000000000000" pitchFamily="34" charset="-128"/>
                          <a:ea typeface="Yu Gothic UI" panose="020B0500000000000000" pitchFamily="34" charset="-128"/>
                        </a:rPr>
                        <a:t>10</a:t>
                      </a:r>
                      <a:endParaRPr lang="en-US" altLang="ja-JP" sz="1200" b="0" i="0" u="none" strike="noStrike" dirty="0">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9108023"/>
                  </a:ext>
                </a:extLst>
              </a:tr>
              <a:tr h="425566">
                <a:tc>
                  <a:txBody>
                    <a:bodyPr/>
                    <a:lstStyle/>
                    <a:p>
                      <a:pPr algn="l" fontAlgn="ctr">
                        <a:buNone/>
                      </a:pPr>
                      <a:r>
                        <a:rPr lang="en-US" altLang="ja-JP" sz="1200" u="none" strike="noStrike">
                          <a:effectLst/>
                          <a:latin typeface="Yu Gothic UI" panose="020B0500000000000000" pitchFamily="34" charset="-128"/>
                          <a:ea typeface="Yu Gothic UI" panose="020B0500000000000000" pitchFamily="34" charset="-128"/>
                        </a:rPr>
                        <a:t>9 </a:t>
                      </a:r>
                      <a:r>
                        <a:rPr lang="ja-JP" altLang="en-US" sz="1200" u="none" strike="noStrike">
                          <a:effectLst/>
                          <a:latin typeface="Yu Gothic UI" panose="020B0500000000000000" pitchFamily="34" charset="-128"/>
                          <a:ea typeface="Yu Gothic UI" panose="020B0500000000000000" pitchFamily="34" charset="-128"/>
                        </a:rPr>
                        <a:t>月</a:t>
                      </a:r>
                      <a:endParaRPr lang="ja-JP" altLang="en-US"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ja-JP" altLang="en-US" sz="1200" u="none" strike="noStrike">
                          <a:effectLst/>
                          <a:latin typeface="Yu Gothic UI" panose="020B0500000000000000" pitchFamily="34" charset="-128"/>
                          <a:ea typeface="Yu Gothic UI" panose="020B0500000000000000" pitchFamily="34" charset="-128"/>
                        </a:rPr>
                        <a:t>みずほ銀行、りそな銀行、マネックス証券、池田泉州銀行</a:t>
                      </a:r>
                      <a:endParaRPr lang="ja-JP" altLang="en-US"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u="none" strike="noStrike" dirty="0">
                          <a:effectLst/>
                          <a:latin typeface="Yu Gothic UI" panose="020B0500000000000000" pitchFamily="34" charset="-128"/>
                          <a:ea typeface="Yu Gothic UI" panose="020B0500000000000000" pitchFamily="34" charset="-128"/>
                        </a:rPr>
                        <a:t>3</a:t>
                      </a:r>
                      <a:endParaRPr lang="en-US" altLang="ja-JP" sz="1200" b="0" i="0" u="none" strike="noStrike" dirty="0">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u="none" strike="noStrike" dirty="0">
                          <a:effectLst/>
                          <a:latin typeface="Yu Gothic UI" panose="020B0500000000000000" pitchFamily="34" charset="-128"/>
                          <a:ea typeface="Yu Gothic UI" panose="020B0500000000000000" pitchFamily="34" charset="-128"/>
                        </a:rPr>
                        <a:t>2</a:t>
                      </a:r>
                      <a:endParaRPr lang="en-US" altLang="ja-JP" sz="1200" b="0" i="0" u="none" strike="noStrike" dirty="0">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3311839"/>
                  </a:ext>
                </a:extLst>
              </a:tr>
              <a:tr h="273474">
                <a:tc>
                  <a:txBody>
                    <a:bodyPr/>
                    <a:lstStyle/>
                    <a:p>
                      <a:pPr algn="l" fontAlgn="ctr">
                        <a:buNone/>
                      </a:pPr>
                      <a:r>
                        <a:rPr lang="en-US" altLang="ja-JP" sz="1200" u="none" strike="noStrike">
                          <a:effectLst/>
                          <a:latin typeface="Yu Gothic UI" panose="020B0500000000000000" pitchFamily="34" charset="-128"/>
                          <a:ea typeface="Yu Gothic UI" panose="020B0500000000000000" pitchFamily="34" charset="-128"/>
                        </a:rPr>
                        <a:t>10</a:t>
                      </a:r>
                      <a:r>
                        <a:rPr lang="ja-JP" altLang="en-US" sz="1200" u="none" strike="noStrike">
                          <a:effectLst/>
                          <a:latin typeface="Yu Gothic UI" panose="020B0500000000000000" pitchFamily="34" charset="-128"/>
                          <a:ea typeface="Yu Gothic UI" panose="020B0500000000000000" pitchFamily="34" charset="-128"/>
                        </a:rPr>
                        <a:t>月</a:t>
                      </a:r>
                      <a:endParaRPr lang="ja-JP" altLang="en-US"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ja-JP" altLang="en-US" sz="1200" u="none" strike="noStrike">
                          <a:effectLst/>
                          <a:latin typeface="Yu Gothic UI" panose="020B0500000000000000" pitchFamily="34" charset="-128"/>
                          <a:ea typeface="Yu Gothic UI" panose="020B0500000000000000" pitchFamily="34" charset="-128"/>
                        </a:rPr>
                        <a:t>北國銀行、</a:t>
                      </a:r>
                      <a:r>
                        <a:rPr lang="en-US" altLang="ja-JP" sz="1200" u="none" strike="noStrike" dirty="0">
                          <a:effectLst/>
                          <a:latin typeface="Yu Gothic UI" panose="020B0500000000000000" pitchFamily="34" charset="-128"/>
                          <a:ea typeface="Yu Gothic UI" panose="020B0500000000000000" pitchFamily="34" charset="-128"/>
                        </a:rPr>
                        <a:t>01</a:t>
                      </a:r>
                      <a:r>
                        <a:rPr lang="ja-JP" altLang="en-US" sz="1200" u="none" strike="noStrike">
                          <a:effectLst/>
                          <a:latin typeface="Yu Gothic UI" panose="020B0500000000000000" pitchFamily="34" charset="-128"/>
                          <a:ea typeface="Yu Gothic UI" panose="020B0500000000000000" pitchFamily="34" charset="-128"/>
                        </a:rPr>
                        <a:t>銀行</a:t>
                      </a:r>
                      <a:endParaRPr lang="ja-JP" altLang="en-US"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u="none" strike="noStrike">
                          <a:effectLst/>
                          <a:latin typeface="Yu Gothic UI" panose="020B0500000000000000" pitchFamily="34" charset="-128"/>
                          <a:ea typeface="Yu Gothic UI" panose="020B0500000000000000" pitchFamily="34" charset="-128"/>
                        </a:rPr>
                        <a:t>2</a:t>
                      </a:r>
                      <a:endParaRPr lang="en-US" altLang="ja-JP" sz="1200" b="0" i="0" u="none" strike="noStrike">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u="none" strike="noStrike" dirty="0">
                          <a:effectLst/>
                          <a:latin typeface="Yu Gothic UI" panose="020B0500000000000000" pitchFamily="34" charset="-128"/>
                          <a:ea typeface="Yu Gothic UI" panose="020B0500000000000000" pitchFamily="34" charset="-128"/>
                        </a:rPr>
                        <a:t>0</a:t>
                      </a:r>
                      <a:endParaRPr lang="en-US" altLang="ja-JP" sz="1200" b="0" i="0" u="none" strike="noStrike" dirty="0">
                        <a:solidFill>
                          <a:srgbClr val="000000"/>
                        </a:solidFill>
                        <a:effectLst/>
                        <a:latin typeface="Yu Gothic UI" panose="020B0500000000000000" pitchFamily="34" charset="-128"/>
                        <a:ea typeface="Yu Gothic UI" panose="020B0500000000000000" pitchFamily="34" charset="-128"/>
                      </a:endParaRPr>
                    </a:p>
                  </a:txBody>
                  <a:tcPr marL="4932" marR="4932" marT="49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6832239"/>
                  </a:ext>
                </a:extLst>
              </a:tr>
            </a:tbl>
          </a:graphicData>
        </a:graphic>
      </p:graphicFrame>
    </p:spTree>
    <p:extLst>
      <p:ext uri="{BB962C8B-B14F-4D97-AF65-F5344CB8AC3E}">
        <p14:creationId xmlns:p14="http://schemas.microsoft.com/office/powerpoint/2010/main" val="3523826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429E8015-A3B1-50F6-D5E2-D5DFC07F3D9E}"/>
              </a:ext>
            </a:extLst>
          </p:cNvPr>
          <p:cNvSpPr>
            <a:spLocks noGrp="1"/>
          </p:cNvSpPr>
          <p:nvPr>
            <p:ph type="body" idx="4294967295"/>
          </p:nvPr>
        </p:nvSpPr>
        <p:spPr>
          <a:xfrm>
            <a:off x="167574" y="524123"/>
            <a:ext cx="8351838" cy="830263"/>
          </a:xfrm>
        </p:spPr>
        <p:txBody>
          <a:bodyPr/>
          <a:lstStyle/>
          <a:p>
            <a:pPr marL="0" indent="0">
              <a:buNone/>
            </a:pPr>
            <a:r>
              <a:rPr lang="ja-JP" altLang="en-US">
                <a:solidFill>
                  <a:schemeClr val="bg1"/>
                </a:solidFill>
              </a:rPr>
              <a:t>組織別でマーク証明書を多く発行したのは？</a:t>
            </a:r>
            <a:endParaRPr lang="en-US" altLang="ja-JP" dirty="0">
              <a:solidFill>
                <a:schemeClr val="bg1"/>
              </a:solidFill>
            </a:endParaRPr>
          </a:p>
        </p:txBody>
      </p:sp>
      <p:graphicFrame>
        <p:nvGraphicFramePr>
          <p:cNvPr id="6" name="表 5">
            <a:extLst>
              <a:ext uri="{FF2B5EF4-FFF2-40B4-BE49-F238E27FC236}">
                <a16:creationId xmlns:a16="http://schemas.microsoft.com/office/drawing/2014/main" id="{B397F78E-31BE-6695-1647-956E2987F173}"/>
              </a:ext>
            </a:extLst>
          </p:cNvPr>
          <p:cNvGraphicFramePr>
            <a:graphicFrameLocks noGrp="1"/>
          </p:cNvGraphicFramePr>
          <p:nvPr>
            <p:extLst>
              <p:ext uri="{D42A27DB-BD31-4B8C-83A1-F6EECF244321}">
                <p14:modId xmlns:p14="http://schemas.microsoft.com/office/powerpoint/2010/main" val="3759742555"/>
              </p:ext>
            </p:extLst>
          </p:nvPr>
        </p:nvGraphicFramePr>
        <p:xfrm>
          <a:off x="178065" y="1155867"/>
          <a:ext cx="4000665" cy="4708992"/>
        </p:xfrm>
        <a:graphic>
          <a:graphicData uri="http://schemas.openxmlformats.org/drawingml/2006/table">
            <a:tbl>
              <a:tblPr firstRow="1" bandRow="1">
                <a:tableStyleId>{5C22544A-7EE6-4342-B048-85BDC9FD1C3A}</a:tableStyleId>
              </a:tblPr>
              <a:tblGrid>
                <a:gridCol w="3110016">
                  <a:extLst>
                    <a:ext uri="{9D8B030D-6E8A-4147-A177-3AD203B41FA5}">
                      <a16:colId xmlns:a16="http://schemas.microsoft.com/office/drawing/2014/main" val="191862290"/>
                    </a:ext>
                  </a:extLst>
                </a:gridCol>
                <a:gridCol w="890649">
                  <a:extLst>
                    <a:ext uri="{9D8B030D-6E8A-4147-A177-3AD203B41FA5}">
                      <a16:colId xmlns:a16="http://schemas.microsoft.com/office/drawing/2014/main" val="67389620"/>
                    </a:ext>
                  </a:extLst>
                </a:gridCol>
              </a:tblGrid>
              <a:tr h="412647">
                <a:tc>
                  <a:txBody>
                    <a:bodyPr/>
                    <a:lstStyle/>
                    <a:p>
                      <a:r>
                        <a:rPr kumimoji="1" lang="ja-JP" altLang="en-US"/>
                        <a:t>申請組織</a:t>
                      </a:r>
                    </a:p>
                  </a:txBody>
                  <a:tcPr/>
                </a:tc>
                <a:tc>
                  <a:txBody>
                    <a:bodyPr/>
                    <a:lstStyle/>
                    <a:p>
                      <a:r>
                        <a:rPr kumimoji="1" lang="ja-JP" altLang="en-US"/>
                        <a:t>枚数</a:t>
                      </a:r>
                    </a:p>
                  </a:txBody>
                  <a:tcPr/>
                </a:tc>
                <a:extLst>
                  <a:ext uri="{0D108BD9-81ED-4DB2-BD59-A6C34878D82A}">
                    <a16:rowId xmlns:a16="http://schemas.microsoft.com/office/drawing/2014/main" val="675939299"/>
                  </a:ext>
                </a:extLst>
              </a:tr>
              <a:tr h="859269">
                <a:tc>
                  <a:txBody>
                    <a:bodyPr/>
                    <a:lstStyle/>
                    <a:p>
                      <a:r>
                        <a:rPr kumimoji="1" lang="en-US" altLang="ja-JP" dirty="0"/>
                        <a:t>Conde Nast Holdings Limited</a:t>
                      </a:r>
                      <a:endParaRPr kumimoji="1" lang="ja-JP" altLang="en-US"/>
                    </a:p>
                  </a:txBody>
                  <a:tcPr/>
                </a:tc>
                <a:tc>
                  <a:txBody>
                    <a:bodyPr/>
                    <a:lstStyle/>
                    <a:p>
                      <a:r>
                        <a:rPr kumimoji="1" lang="en-US" altLang="ja-JP" dirty="0"/>
                        <a:t>28</a:t>
                      </a:r>
                      <a:endParaRPr kumimoji="1" lang="ja-JP" altLang="en-US"/>
                    </a:p>
                  </a:txBody>
                  <a:tcPr/>
                </a:tc>
                <a:extLst>
                  <a:ext uri="{0D108BD9-81ED-4DB2-BD59-A6C34878D82A}">
                    <a16:rowId xmlns:a16="http://schemas.microsoft.com/office/drawing/2014/main" val="4106261423"/>
                  </a:ext>
                </a:extLst>
              </a:tr>
              <a:tr h="859269">
                <a:tc>
                  <a:txBody>
                    <a:bodyPr/>
                    <a:lstStyle/>
                    <a:p>
                      <a:r>
                        <a:rPr kumimoji="1" lang="en-US" altLang="ja-JP" dirty="0"/>
                        <a:t>Rakuten Group, Inc.</a:t>
                      </a:r>
                      <a:endParaRPr kumimoji="1" lang="ja-JP" altLang="en-US"/>
                    </a:p>
                  </a:txBody>
                  <a:tcPr/>
                </a:tc>
                <a:tc>
                  <a:txBody>
                    <a:bodyPr/>
                    <a:lstStyle/>
                    <a:p>
                      <a:r>
                        <a:rPr kumimoji="1" lang="en-US" altLang="ja-JP" dirty="0"/>
                        <a:t>15</a:t>
                      </a:r>
                      <a:endParaRPr kumimoji="1" lang="ja-JP" altLang="en-US"/>
                    </a:p>
                  </a:txBody>
                  <a:tcPr/>
                </a:tc>
                <a:extLst>
                  <a:ext uri="{0D108BD9-81ED-4DB2-BD59-A6C34878D82A}">
                    <a16:rowId xmlns:a16="http://schemas.microsoft.com/office/drawing/2014/main" val="256075725"/>
                  </a:ext>
                </a:extLst>
              </a:tr>
              <a:tr h="859269">
                <a:tc>
                  <a:txBody>
                    <a:bodyPr/>
                    <a:lstStyle/>
                    <a:p>
                      <a:r>
                        <a:rPr kumimoji="1" lang="ja-JP" altLang="en-US"/>
                        <a:t>株式会社エス・エム・エス</a:t>
                      </a:r>
                    </a:p>
                  </a:txBody>
                  <a:tcPr/>
                </a:tc>
                <a:tc>
                  <a:txBody>
                    <a:bodyPr/>
                    <a:lstStyle/>
                    <a:p>
                      <a:r>
                        <a:rPr kumimoji="1" lang="en-US" altLang="ja-JP" dirty="0"/>
                        <a:t>11</a:t>
                      </a:r>
                      <a:endParaRPr kumimoji="1" lang="ja-JP" altLang="en-US"/>
                    </a:p>
                  </a:txBody>
                  <a:tcPr/>
                </a:tc>
                <a:extLst>
                  <a:ext uri="{0D108BD9-81ED-4DB2-BD59-A6C34878D82A}">
                    <a16:rowId xmlns:a16="http://schemas.microsoft.com/office/drawing/2014/main" val="2123487514"/>
                  </a:ext>
                </a:extLst>
              </a:tr>
              <a:tr h="859269">
                <a:tc>
                  <a:txBody>
                    <a:bodyPr/>
                    <a:lstStyle/>
                    <a:p>
                      <a:r>
                        <a:rPr kumimoji="1" lang="en-US" altLang="ja-JP" dirty="0"/>
                        <a:t>Halsted Financial Services, LLC</a:t>
                      </a:r>
                      <a:endParaRPr kumimoji="1" lang="ja-JP" altLang="en-US"/>
                    </a:p>
                  </a:txBody>
                  <a:tcPr/>
                </a:tc>
                <a:tc>
                  <a:txBody>
                    <a:bodyPr/>
                    <a:lstStyle/>
                    <a:p>
                      <a:r>
                        <a:rPr kumimoji="1" lang="en-US" altLang="ja-JP" dirty="0"/>
                        <a:t>10</a:t>
                      </a:r>
                    </a:p>
                  </a:txBody>
                  <a:tcPr/>
                </a:tc>
                <a:extLst>
                  <a:ext uri="{0D108BD9-81ED-4DB2-BD59-A6C34878D82A}">
                    <a16:rowId xmlns:a16="http://schemas.microsoft.com/office/drawing/2014/main" val="1229179294"/>
                  </a:ext>
                </a:extLst>
              </a:tr>
              <a:tr h="859269">
                <a:tc>
                  <a:txBody>
                    <a:bodyPr/>
                    <a:lstStyle/>
                    <a:p>
                      <a:r>
                        <a:rPr kumimoji="1" lang="en-US" altLang="ja-JP" dirty="0"/>
                        <a:t>Lloyds Banking Group PLC</a:t>
                      </a:r>
                    </a:p>
                    <a:p>
                      <a:r>
                        <a:rPr kumimoji="1" lang="en-US" altLang="ja-JP" dirty="0"/>
                        <a:t>Caleres, Inc</a:t>
                      </a:r>
                      <a:endParaRPr kumimoji="1" lang="ja-JP" altLang="en-US"/>
                    </a:p>
                  </a:txBody>
                  <a:tcPr/>
                </a:tc>
                <a:tc>
                  <a:txBody>
                    <a:bodyPr/>
                    <a:lstStyle/>
                    <a:p>
                      <a:r>
                        <a:rPr kumimoji="1" lang="en-US" altLang="ja-JP" dirty="0"/>
                        <a:t>9</a:t>
                      </a:r>
                    </a:p>
                  </a:txBody>
                  <a:tcPr/>
                </a:tc>
                <a:extLst>
                  <a:ext uri="{0D108BD9-81ED-4DB2-BD59-A6C34878D82A}">
                    <a16:rowId xmlns:a16="http://schemas.microsoft.com/office/drawing/2014/main" val="3503080596"/>
                  </a:ext>
                </a:extLst>
              </a:tr>
            </a:tbl>
          </a:graphicData>
        </a:graphic>
      </p:graphicFrame>
      <p:grpSp>
        <p:nvGrpSpPr>
          <p:cNvPr id="26" name="グループ化 25">
            <a:extLst>
              <a:ext uri="{FF2B5EF4-FFF2-40B4-BE49-F238E27FC236}">
                <a16:creationId xmlns:a16="http://schemas.microsoft.com/office/drawing/2014/main" id="{16B4FE1F-A78C-8380-24C7-F5BDB058958D}"/>
              </a:ext>
            </a:extLst>
          </p:cNvPr>
          <p:cNvGrpSpPr/>
          <p:nvPr/>
        </p:nvGrpSpPr>
        <p:grpSpPr>
          <a:xfrm>
            <a:off x="4277987" y="1633953"/>
            <a:ext cx="7809628" cy="520338"/>
            <a:chOff x="4277987" y="1591913"/>
            <a:chExt cx="7809628" cy="520338"/>
          </a:xfrm>
        </p:grpSpPr>
        <p:pic>
          <p:nvPicPr>
            <p:cNvPr id="2050" name="Picture 2">
              <a:extLst>
                <a:ext uri="{FF2B5EF4-FFF2-40B4-BE49-F238E27FC236}">
                  <a16:creationId xmlns:a16="http://schemas.microsoft.com/office/drawing/2014/main" id="{DCF983CE-909C-A8C5-1662-DF436D08C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7987" y="1591913"/>
              <a:ext cx="1882953" cy="494275"/>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descr="ロゴ, 会社名&#10;&#10;AI 生成コンテンツは誤りを含む可能性があります。">
              <a:extLst>
                <a:ext uri="{FF2B5EF4-FFF2-40B4-BE49-F238E27FC236}">
                  <a16:creationId xmlns:a16="http://schemas.microsoft.com/office/drawing/2014/main" id="{89F3F499-B81D-9696-FB0A-607A663E3078}"/>
                </a:ext>
              </a:extLst>
            </p:cNvPr>
            <p:cNvPicPr>
              <a:picLocks noChangeAspect="1"/>
            </p:cNvPicPr>
            <p:nvPr/>
          </p:nvPicPr>
          <p:blipFill>
            <a:blip r:embed="rId4"/>
            <a:stretch>
              <a:fillRect/>
            </a:stretch>
          </p:blipFill>
          <p:spPr>
            <a:xfrm>
              <a:off x="6246422" y="1591914"/>
              <a:ext cx="937856" cy="494275"/>
            </a:xfrm>
            <a:prstGeom prst="rect">
              <a:avLst/>
            </a:prstGeom>
          </p:spPr>
        </p:pic>
        <p:pic>
          <p:nvPicPr>
            <p:cNvPr id="15" name="グラフィックス 14">
              <a:extLst>
                <a:ext uri="{FF2B5EF4-FFF2-40B4-BE49-F238E27FC236}">
                  <a16:creationId xmlns:a16="http://schemas.microsoft.com/office/drawing/2014/main" id="{2E5C6933-F881-A3FB-551C-CC8C398B6D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80966" y="1591914"/>
              <a:ext cx="1906649" cy="442122"/>
            </a:xfrm>
            <a:prstGeom prst="rect">
              <a:avLst/>
            </a:prstGeom>
          </p:spPr>
        </p:pic>
        <p:pic>
          <p:nvPicPr>
            <p:cNvPr id="17" name="グラフィックス 16">
              <a:extLst>
                <a:ext uri="{FF2B5EF4-FFF2-40B4-BE49-F238E27FC236}">
                  <a16:creationId xmlns:a16="http://schemas.microsoft.com/office/drawing/2014/main" id="{F4831252-4852-C666-59CA-2661C6B93B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77400" y="1591914"/>
              <a:ext cx="2601686" cy="520337"/>
            </a:xfrm>
            <a:prstGeom prst="rect">
              <a:avLst/>
            </a:prstGeom>
          </p:spPr>
        </p:pic>
      </p:grpSp>
      <p:grpSp>
        <p:nvGrpSpPr>
          <p:cNvPr id="27" name="グループ化 26">
            <a:extLst>
              <a:ext uri="{FF2B5EF4-FFF2-40B4-BE49-F238E27FC236}">
                <a16:creationId xmlns:a16="http://schemas.microsoft.com/office/drawing/2014/main" id="{F70F46DC-E746-462A-8CDB-02CF75BF548B}"/>
              </a:ext>
            </a:extLst>
          </p:cNvPr>
          <p:cNvGrpSpPr/>
          <p:nvPr/>
        </p:nvGrpSpPr>
        <p:grpSpPr>
          <a:xfrm>
            <a:off x="4525482" y="2568228"/>
            <a:ext cx="7090329" cy="658317"/>
            <a:chOff x="4525482" y="2315981"/>
            <a:chExt cx="7090329" cy="658317"/>
          </a:xfrm>
        </p:grpSpPr>
        <p:pic>
          <p:nvPicPr>
            <p:cNvPr id="2052" name="Picture 4">
              <a:extLst>
                <a:ext uri="{FF2B5EF4-FFF2-40B4-BE49-F238E27FC236}">
                  <a16:creationId xmlns:a16="http://schemas.microsoft.com/office/drawing/2014/main" id="{7D4DA697-2CE2-FE5F-B558-86CD6631F6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5482" y="2315981"/>
              <a:ext cx="1871362" cy="5520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1AEC96B-74FA-E9D2-82B4-7798215C32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7790" y="2315981"/>
              <a:ext cx="31750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505C03B-9AC7-C27A-5A0B-B73BA6562E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84526" y="2315981"/>
              <a:ext cx="511314" cy="6583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20D9121F-A207-B20D-7E94-7703844CD29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78515" y="2337002"/>
              <a:ext cx="637296" cy="637296"/>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図 22" descr="グラフィカル ユーザー インターフェイス, ロゴ, 会社名&#10;&#10;AI 生成コンテンツは誤りを含む可能性があります。">
            <a:extLst>
              <a:ext uri="{FF2B5EF4-FFF2-40B4-BE49-F238E27FC236}">
                <a16:creationId xmlns:a16="http://schemas.microsoft.com/office/drawing/2014/main" id="{880DDC75-F4C0-D118-FBB2-D6C5BA40ABCB}"/>
              </a:ext>
            </a:extLst>
          </p:cNvPr>
          <p:cNvPicPr>
            <a:picLocks noChangeAspect="1"/>
          </p:cNvPicPr>
          <p:nvPr/>
        </p:nvPicPr>
        <p:blipFill>
          <a:blip r:embed="rId13"/>
          <a:stretch>
            <a:fillRect/>
          </a:stretch>
        </p:blipFill>
        <p:spPr>
          <a:xfrm>
            <a:off x="4388896" y="3342070"/>
            <a:ext cx="4103048" cy="1881976"/>
          </a:xfrm>
          <a:prstGeom prst="rect">
            <a:avLst/>
          </a:prstGeom>
        </p:spPr>
      </p:pic>
      <p:pic>
        <p:nvPicPr>
          <p:cNvPr id="25" name="図 24" descr="グラフィカル ユーザー インターフェイス, アプリケーション&#10;&#10;AI 生成コンテンツは誤りを含む可能性があります。">
            <a:extLst>
              <a:ext uri="{FF2B5EF4-FFF2-40B4-BE49-F238E27FC236}">
                <a16:creationId xmlns:a16="http://schemas.microsoft.com/office/drawing/2014/main" id="{F63DB50C-FE00-EE25-9C07-3A0708CCD5DB}"/>
              </a:ext>
            </a:extLst>
          </p:cNvPr>
          <p:cNvPicPr>
            <a:picLocks noChangeAspect="1"/>
          </p:cNvPicPr>
          <p:nvPr/>
        </p:nvPicPr>
        <p:blipFill>
          <a:blip r:embed="rId14"/>
          <a:stretch>
            <a:fillRect/>
          </a:stretch>
        </p:blipFill>
        <p:spPr>
          <a:xfrm>
            <a:off x="8345213" y="4574545"/>
            <a:ext cx="3802547" cy="1888737"/>
          </a:xfrm>
          <a:prstGeom prst="rect">
            <a:avLst/>
          </a:prstGeom>
        </p:spPr>
      </p:pic>
    </p:spTree>
    <p:extLst>
      <p:ext uri="{BB962C8B-B14F-4D97-AF65-F5344CB8AC3E}">
        <p14:creationId xmlns:p14="http://schemas.microsoft.com/office/powerpoint/2010/main" val="222718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linds(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28593-7E37-DD5A-48F2-C0D3AA49F7A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9FE18F8-2C69-7DE5-0B55-5C2A57C22670}"/>
              </a:ext>
            </a:extLst>
          </p:cNvPr>
          <p:cNvSpPr>
            <a:spLocks noGrp="1"/>
          </p:cNvSpPr>
          <p:nvPr>
            <p:ph type="title"/>
          </p:nvPr>
        </p:nvSpPr>
        <p:spPr/>
        <p:txBody>
          <a:bodyPr>
            <a:normAutofit/>
          </a:bodyPr>
          <a:lstStyle/>
          <a:p>
            <a:r>
              <a:rPr lang="en-US" dirty="0" err="1">
                <a:latin typeface="Yu Gothic UI Semibold"/>
                <a:ea typeface="Yu Gothic UI Semibold"/>
              </a:rPr>
              <a:t>TLS証明書の</a:t>
            </a:r>
            <a:r>
              <a:rPr lang="ja-JP" altLang="en-US">
                <a:latin typeface="Yu Gothic UI Semibold"/>
                <a:ea typeface="Yu Gothic UI Semibold"/>
              </a:rPr>
              <a:t>有効期間が</a:t>
            </a:r>
            <a:r>
              <a:rPr lang="en-US" altLang="ja-JP" dirty="0">
                <a:latin typeface="Yu Gothic UI Semibold"/>
                <a:ea typeface="Yu Gothic UI Semibold"/>
              </a:rPr>
              <a:t>47</a:t>
            </a:r>
            <a:r>
              <a:rPr lang="ja-JP" altLang="en-US">
                <a:latin typeface="Yu Gothic UI Semibold"/>
                <a:ea typeface="Yu Gothic UI Semibold"/>
              </a:rPr>
              <a:t>日に短縮</a:t>
            </a:r>
          </a:p>
        </p:txBody>
      </p:sp>
      <p:sp>
        <p:nvSpPr>
          <p:cNvPr id="13" name="Right Arrow 12">
            <a:extLst>
              <a:ext uri="{FF2B5EF4-FFF2-40B4-BE49-F238E27FC236}">
                <a16:creationId xmlns:a16="http://schemas.microsoft.com/office/drawing/2014/main" id="{A910AB70-1CAA-5E0E-23A3-52F9EC59C06C}"/>
              </a:ext>
            </a:extLst>
          </p:cNvPr>
          <p:cNvSpPr/>
          <p:nvPr/>
        </p:nvSpPr>
        <p:spPr>
          <a:xfrm>
            <a:off x="550606" y="1896770"/>
            <a:ext cx="11090788" cy="239379"/>
          </a:xfrm>
          <a:prstGeom prst="rightArrow">
            <a:avLst>
              <a:gd name="adj1" fmla="val 50000"/>
              <a:gd name="adj2" fmla="val 91895"/>
            </a:avLst>
          </a:prstGeom>
          <a:gradFill>
            <a:gsLst>
              <a:gs pos="0">
                <a:schemeClr val="accent1"/>
              </a:gs>
              <a:gs pos="50000">
                <a:schemeClr val="accent4"/>
              </a:gs>
              <a:gs pos="100000">
                <a:schemeClr val="accent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sp>
        <p:nvSpPr>
          <p:cNvPr id="42" name="TextBox 41">
            <a:extLst>
              <a:ext uri="{FF2B5EF4-FFF2-40B4-BE49-F238E27FC236}">
                <a16:creationId xmlns:a16="http://schemas.microsoft.com/office/drawing/2014/main" id="{4384C69C-765C-40F7-72F8-2E3A12DDBBF1}"/>
              </a:ext>
            </a:extLst>
          </p:cNvPr>
          <p:cNvSpPr txBox="1"/>
          <p:nvPr/>
        </p:nvSpPr>
        <p:spPr>
          <a:xfrm>
            <a:off x="1211920" y="1129479"/>
            <a:ext cx="1011815" cy="677108"/>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FFFFFF"/>
                </a:solidFill>
                <a:effectLst/>
                <a:uLnTx/>
                <a:uFillTx/>
                <a:latin typeface="Yu Gothic UI"/>
                <a:ea typeface="Yu Gothic UI"/>
                <a:cs typeface="Roboto"/>
              </a:rPr>
              <a:t>現在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Yu Gothic UI"/>
                <a:ea typeface="Yu Gothic UI"/>
                <a:cs typeface="Roboto"/>
              </a:rPr>
              <a:t>2025</a:t>
            </a:r>
            <a:r>
              <a:rPr kumimoji="0" lang="ja-JP" altLang="en-US" sz="2000" b="1" i="0" u="none" strike="noStrike" kern="1200" cap="none" spc="0" normalizeH="0" baseline="0" noProof="0">
                <a:ln>
                  <a:noFill/>
                </a:ln>
                <a:solidFill>
                  <a:srgbClr val="FFFFFF"/>
                </a:solidFill>
                <a:effectLst/>
                <a:uLnTx/>
                <a:uFillTx/>
                <a:latin typeface="Yu Gothic UI"/>
                <a:ea typeface="Yu Gothic UI"/>
                <a:cs typeface="Roboto"/>
              </a:rPr>
              <a:t>年</a:t>
            </a:r>
            <a:endParaRPr kumimoji="0" lang="en-US" sz="1800" b="1"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Roboto"/>
            </a:endParaRPr>
          </a:p>
        </p:txBody>
      </p:sp>
      <p:sp>
        <p:nvSpPr>
          <p:cNvPr id="43" name="Oval 42">
            <a:extLst>
              <a:ext uri="{FF2B5EF4-FFF2-40B4-BE49-F238E27FC236}">
                <a16:creationId xmlns:a16="http://schemas.microsoft.com/office/drawing/2014/main" id="{62F8493B-A791-ED8A-D330-B7C6208AE1C3}"/>
              </a:ext>
            </a:extLst>
          </p:cNvPr>
          <p:cNvSpPr/>
          <p:nvPr/>
        </p:nvSpPr>
        <p:spPr>
          <a:xfrm>
            <a:off x="1534948" y="1840308"/>
            <a:ext cx="365760" cy="365760"/>
          </a:xfrm>
          <a:prstGeom prst="ellipse">
            <a:avLst/>
          </a:prstGeom>
          <a:solidFill>
            <a:schemeClr val="bg1"/>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cxnSp>
        <p:nvCxnSpPr>
          <p:cNvPr id="44" name="Straight Connector 43">
            <a:extLst>
              <a:ext uri="{FF2B5EF4-FFF2-40B4-BE49-F238E27FC236}">
                <a16:creationId xmlns:a16="http://schemas.microsoft.com/office/drawing/2014/main" id="{BE68640B-B386-2DC7-CFEC-CE4E0A8DD5F3}"/>
              </a:ext>
            </a:extLst>
          </p:cNvPr>
          <p:cNvCxnSpPr>
            <a:cxnSpLocks/>
            <a:stCxn id="43" idx="4"/>
          </p:cNvCxnSpPr>
          <p:nvPr/>
        </p:nvCxnSpPr>
        <p:spPr>
          <a:xfrm>
            <a:off x="1717828" y="2206068"/>
            <a:ext cx="1" cy="550345"/>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45" name="Oval 44">
            <a:extLst>
              <a:ext uri="{FF2B5EF4-FFF2-40B4-BE49-F238E27FC236}">
                <a16:creationId xmlns:a16="http://schemas.microsoft.com/office/drawing/2014/main" id="{68A33E14-2BD3-8801-CA2D-8F540FB03E30}"/>
              </a:ext>
            </a:extLst>
          </p:cNvPr>
          <p:cNvSpPr/>
          <p:nvPr/>
        </p:nvSpPr>
        <p:spPr>
          <a:xfrm>
            <a:off x="1603528" y="1908888"/>
            <a:ext cx="228600" cy="2286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sp>
        <p:nvSpPr>
          <p:cNvPr id="46" name="TextBox 45">
            <a:extLst>
              <a:ext uri="{FF2B5EF4-FFF2-40B4-BE49-F238E27FC236}">
                <a16:creationId xmlns:a16="http://schemas.microsoft.com/office/drawing/2014/main" id="{1448A5E3-FD3A-184F-3138-38A362994367}"/>
              </a:ext>
            </a:extLst>
          </p:cNvPr>
          <p:cNvSpPr txBox="1"/>
          <p:nvPr/>
        </p:nvSpPr>
        <p:spPr>
          <a:xfrm>
            <a:off x="4112914" y="1129479"/>
            <a:ext cx="1011815" cy="677108"/>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Yu Gothic UI"/>
                <a:ea typeface="Yu Gothic UI"/>
                <a:cs typeface="Roboto"/>
              </a:rPr>
              <a:t>3月15日</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Yu Gothic UI"/>
                <a:ea typeface="Yu Gothic UI"/>
                <a:cs typeface="Roboto"/>
              </a:rPr>
              <a:t>2026</a:t>
            </a:r>
            <a:r>
              <a:rPr kumimoji="0" lang="ja-JP" altLang="en-US" sz="2000" b="1" i="0" u="none" strike="noStrike" kern="1200" cap="none" spc="0" normalizeH="0" baseline="0" noProof="0">
                <a:ln>
                  <a:noFill/>
                </a:ln>
                <a:solidFill>
                  <a:srgbClr val="FFFFFF"/>
                </a:solidFill>
                <a:effectLst/>
                <a:uLnTx/>
                <a:uFillTx/>
                <a:latin typeface="Yu Gothic UI"/>
                <a:ea typeface="Yu Gothic UI"/>
                <a:cs typeface="Roboto"/>
              </a:rPr>
              <a:t>年</a:t>
            </a:r>
            <a:endParaRPr kumimoji="0" lang="en-US" sz="1800" b="1"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Roboto"/>
            </a:endParaRPr>
          </a:p>
        </p:txBody>
      </p:sp>
      <p:sp>
        <p:nvSpPr>
          <p:cNvPr id="47" name="Oval 46">
            <a:extLst>
              <a:ext uri="{FF2B5EF4-FFF2-40B4-BE49-F238E27FC236}">
                <a16:creationId xmlns:a16="http://schemas.microsoft.com/office/drawing/2014/main" id="{47DF0755-D9A9-6422-20A6-2406479DD44B}"/>
              </a:ext>
            </a:extLst>
          </p:cNvPr>
          <p:cNvSpPr/>
          <p:nvPr/>
        </p:nvSpPr>
        <p:spPr>
          <a:xfrm>
            <a:off x="4435942" y="1840308"/>
            <a:ext cx="365760" cy="365760"/>
          </a:xfrm>
          <a:prstGeom prst="ellipse">
            <a:avLst/>
          </a:prstGeom>
          <a:solidFill>
            <a:schemeClr val="bg1"/>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cxnSp>
        <p:nvCxnSpPr>
          <p:cNvPr id="48" name="Straight Connector 47">
            <a:extLst>
              <a:ext uri="{FF2B5EF4-FFF2-40B4-BE49-F238E27FC236}">
                <a16:creationId xmlns:a16="http://schemas.microsoft.com/office/drawing/2014/main" id="{FB93910A-4474-BB0F-8FAE-5CB94F85DB49}"/>
              </a:ext>
            </a:extLst>
          </p:cNvPr>
          <p:cNvCxnSpPr>
            <a:cxnSpLocks/>
            <a:stCxn id="47" idx="4"/>
          </p:cNvCxnSpPr>
          <p:nvPr/>
        </p:nvCxnSpPr>
        <p:spPr>
          <a:xfrm>
            <a:off x="4618822" y="2206068"/>
            <a:ext cx="1" cy="550345"/>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49" name="Oval 48">
            <a:extLst>
              <a:ext uri="{FF2B5EF4-FFF2-40B4-BE49-F238E27FC236}">
                <a16:creationId xmlns:a16="http://schemas.microsoft.com/office/drawing/2014/main" id="{E0224BED-67B2-5E16-8318-9551DC4697D3}"/>
              </a:ext>
            </a:extLst>
          </p:cNvPr>
          <p:cNvSpPr/>
          <p:nvPr/>
        </p:nvSpPr>
        <p:spPr>
          <a:xfrm>
            <a:off x="4504522" y="1908888"/>
            <a:ext cx="228600" cy="2286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sp>
        <p:nvSpPr>
          <p:cNvPr id="50" name="TextBox 49">
            <a:extLst>
              <a:ext uri="{FF2B5EF4-FFF2-40B4-BE49-F238E27FC236}">
                <a16:creationId xmlns:a16="http://schemas.microsoft.com/office/drawing/2014/main" id="{F588A9C6-E21C-1F37-1ABC-3E80F5660D2E}"/>
              </a:ext>
            </a:extLst>
          </p:cNvPr>
          <p:cNvSpPr txBox="1"/>
          <p:nvPr/>
        </p:nvSpPr>
        <p:spPr>
          <a:xfrm>
            <a:off x="7069676" y="1129479"/>
            <a:ext cx="1007007" cy="677108"/>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Yu Gothic UI"/>
                <a:ea typeface="Yu Gothic UI"/>
                <a:cs typeface="Roboto"/>
              </a:rPr>
              <a:t>3月15日</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Yu Gothic UI"/>
                <a:ea typeface="Yu Gothic UI"/>
                <a:cs typeface="Roboto"/>
              </a:rPr>
              <a:t>2027</a:t>
            </a:r>
            <a:r>
              <a:rPr kumimoji="0" lang="ja-JP" altLang="en-US" sz="2000" b="1" i="0" u="none" strike="noStrike" kern="1200" cap="none" spc="0" normalizeH="0" baseline="0" noProof="0">
                <a:ln>
                  <a:noFill/>
                </a:ln>
                <a:solidFill>
                  <a:srgbClr val="FFFFFF"/>
                </a:solidFill>
                <a:effectLst/>
                <a:uLnTx/>
                <a:uFillTx/>
                <a:latin typeface="Yu Gothic UI"/>
                <a:ea typeface="Yu Gothic UI"/>
                <a:cs typeface="Roboto"/>
              </a:rPr>
              <a:t>年</a:t>
            </a:r>
            <a:endParaRPr kumimoji="0" lang="en-US" sz="1800" b="1"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Roboto"/>
            </a:endParaRPr>
          </a:p>
        </p:txBody>
      </p:sp>
      <p:sp>
        <p:nvSpPr>
          <p:cNvPr id="51" name="Oval 50">
            <a:extLst>
              <a:ext uri="{FF2B5EF4-FFF2-40B4-BE49-F238E27FC236}">
                <a16:creationId xmlns:a16="http://schemas.microsoft.com/office/drawing/2014/main" id="{098C7B3D-AAAD-06A3-F95B-75F486E25358}"/>
              </a:ext>
            </a:extLst>
          </p:cNvPr>
          <p:cNvSpPr/>
          <p:nvPr/>
        </p:nvSpPr>
        <p:spPr>
          <a:xfrm>
            <a:off x="7387487" y="1840308"/>
            <a:ext cx="365760" cy="365760"/>
          </a:xfrm>
          <a:prstGeom prst="ellipse">
            <a:avLst/>
          </a:prstGeom>
          <a:solidFill>
            <a:schemeClr val="bg1"/>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cxnSp>
        <p:nvCxnSpPr>
          <p:cNvPr id="52" name="Straight Connector 51">
            <a:extLst>
              <a:ext uri="{FF2B5EF4-FFF2-40B4-BE49-F238E27FC236}">
                <a16:creationId xmlns:a16="http://schemas.microsoft.com/office/drawing/2014/main" id="{AD02CFA9-E0FF-FCB0-315B-3D99CEBBC7BF}"/>
              </a:ext>
            </a:extLst>
          </p:cNvPr>
          <p:cNvCxnSpPr>
            <a:cxnSpLocks/>
            <a:stCxn id="51" idx="4"/>
          </p:cNvCxnSpPr>
          <p:nvPr/>
        </p:nvCxnSpPr>
        <p:spPr>
          <a:xfrm>
            <a:off x="7570367" y="2206068"/>
            <a:ext cx="1" cy="550345"/>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53" name="Oval 52">
            <a:extLst>
              <a:ext uri="{FF2B5EF4-FFF2-40B4-BE49-F238E27FC236}">
                <a16:creationId xmlns:a16="http://schemas.microsoft.com/office/drawing/2014/main" id="{7FBF97C5-4C58-8B67-0005-5971EE109360}"/>
              </a:ext>
            </a:extLst>
          </p:cNvPr>
          <p:cNvSpPr/>
          <p:nvPr/>
        </p:nvSpPr>
        <p:spPr>
          <a:xfrm>
            <a:off x="7456067" y="1908888"/>
            <a:ext cx="228600" cy="2286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sp>
        <p:nvSpPr>
          <p:cNvPr id="54" name="TextBox 53">
            <a:extLst>
              <a:ext uri="{FF2B5EF4-FFF2-40B4-BE49-F238E27FC236}">
                <a16:creationId xmlns:a16="http://schemas.microsoft.com/office/drawing/2014/main" id="{3EB8C66B-E576-3F1E-4490-8E9ED19BAA14}"/>
              </a:ext>
            </a:extLst>
          </p:cNvPr>
          <p:cNvSpPr txBox="1"/>
          <p:nvPr/>
        </p:nvSpPr>
        <p:spPr>
          <a:xfrm>
            <a:off x="9980737" y="1129479"/>
            <a:ext cx="1011815" cy="677108"/>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Yu Gothic UI"/>
                <a:ea typeface="Yu Gothic UI"/>
                <a:cs typeface="Roboto"/>
              </a:rPr>
              <a:t>3月15日</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Yu Gothic UI"/>
                <a:ea typeface="Yu Gothic UI"/>
                <a:cs typeface="Roboto"/>
              </a:rPr>
              <a:t>2029</a:t>
            </a:r>
            <a:r>
              <a:rPr kumimoji="0" lang="ja-JP" altLang="en-US" sz="2000" b="1" i="0" u="none" strike="noStrike" kern="1200" cap="none" spc="0" normalizeH="0" baseline="0" noProof="0">
                <a:ln>
                  <a:noFill/>
                </a:ln>
                <a:solidFill>
                  <a:srgbClr val="FFFFFF"/>
                </a:solidFill>
                <a:effectLst/>
                <a:uLnTx/>
                <a:uFillTx/>
                <a:latin typeface="Yu Gothic UI"/>
                <a:ea typeface="Yu Gothic UI"/>
                <a:cs typeface="Roboto"/>
              </a:rPr>
              <a:t>年</a:t>
            </a:r>
            <a:endParaRPr kumimoji="0" lang="en-US" sz="1800" b="1"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Roboto"/>
            </a:endParaRPr>
          </a:p>
        </p:txBody>
      </p:sp>
      <p:sp>
        <p:nvSpPr>
          <p:cNvPr id="55" name="Oval 54">
            <a:extLst>
              <a:ext uri="{FF2B5EF4-FFF2-40B4-BE49-F238E27FC236}">
                <a16:creationId xmlns:a16="http://schemas.microsoft.com/office/drawing/2014/main" id="{374BA163-58DB-1653-02CE-BB9B456EDE18}"/>
              </a:ext>
            </a:extLst>
          </p:cNvPr>
          <p:cNvSpPr/>
          <p:nvPr/>
        </p:nvSpPr>
        <p:spPr>
          <a:xfrm>
            <a:off x="10291292" y="1840763"/>
            <a:ext cx="365760" cy="365760"/>
          </a:xfrm>
          <a:prstGeom prst="ellipse">
            <a:avLst/>
          </a:prstGeom>
          <a:solidFill>
            <a:schemeClr val="bg1"/>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cxnSp>
        <p:nvCxnSpPr>
          <p:cNvPr id="56" name="Straight Connector 55">
            <a:extLst>
              <a:ext uri="{FF2B5EF4-FFF2-40B4-BE49-F238E27FC236}">
                <a16:creationId xmlns:a16="http://schemas.microsoft.com/office/drawing/2014/main" id="{40DE7626-C6DA-8C12-2141-83863AA750FF}"/>
              </a:ext>
            </a:extLst>
          </p:cNvPr>
          <p:cNvCxnSpPr>
            <a:cxnSpLocks/>
            <a:stCxn id="55" idx="4"/>
          </p:cNvCxnSpPr>
          <p:nvPr/>
        </p:nvCxnSpPr>
        <p:spPr>
          <a:xfrm>
            <a:off x="10474172" y="2206523"/>
            <a:ext cx="1" cy="550345"/>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57" name="Oval 56">
            <a:extLst>
              <a:ext uri="{FF2B5EF4-FFF2-40B4-BE49-F238E27FC236}">
                <a16:creationId xmlns:a16="http://schemas.microsoft.com/office/drawing/2014/main" id="{79ABF8A8-E516-84A1-71C6-3EAAEEA924DF}"/>
              </a:ext>
            </a:extLst>
          </p:cNvPr>
          <p:cNvSpPr/>
          <p:nvPr/>
        </p:nvSpPr>
        <p:spPr>
          <a:xfrm>
            <a:off x="10359872" y="1909343"/>
            <a:ext cx="228600" cy="2286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sp>
        <p:nvSpPr>
          <p:cNvPr id="2" name="Rounded Rectangle 1">
            <a:extLst>
              <a:ext uri="{FF2B5EF4-FFF2-40B4-BE49-F238E27FC236}">
                <a16:creationId xmlns:a16="http://schemas.microsoft.com/office/drawing/2014/main" id="{E064C5B1-EDEB-4172-72F8-A101AF4077CB}"/>
              </a:ext>
            </a:extLst>
          </p:cNvPr>
          <p:cNvSpPr/>
          <p:nvPr/>
        </p:nvSpPr>
        <p:spPr>
          <a:xfrm>
            <a:off x="415570" y="2652366"/>
            <a:ext cx="2587752" cy="3480805"/>
          </a:xfrm>
          <a:prstGeom prst="roundRect">
            <a:avLst>
              <a:gd name="adj" fmla="val 2983"/>
            </a:avLst>
          </a:prstGeom>
          <a:solidFill>
            <a:schemeClr val="bg1"/>
          </a:solidFill>
          <a:ln w="12700">
            <a:noFill/>
          </a:ln>
          <a:effectLst>
            <a:outerShdw blurRad="50800" dist="38100" dir="5400000" algn="t" rotWithShape="0">
              <a:schemeClr val="accent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sp>
        <p:nvSpPr>
          <p:cNvPr id="3" name="Rounded Rectangle 2">
            <a:extLst>
              <a:ext uri="{FF2B5EF4-FFF2-40B4-BE49-F238E27FC236}">
                <a16:creationId xmlns:a16="http://schemas.microsoft.com/office/drawing/2014/main" id="{0485B009-E8D9-43F2-8E63-FDE40851D42E}"/>
              </a:ext>
            </a:extLst>
          </p:cNvPr>
          <p:cNvSpPr/>
          <p:nvPr/>
        </p:nvSpPr>
        <p:spPr>
          <a:xfrm>
            <a:off x="567023" y="2797467"/>
            <a:ext cx="2291575" cy="959004"/>
          </a:xfrm>
          <a:prstGeom prst="roundRect">
            <a:avLst>
              <a:gd name="adj" fmla="val 5039"/>
            </a:avLst>
          </a:prstGeom>
          <a:solidFill>
            <a:schemeClr val="accent1">
              <a:lumMod val="40000"/>
              <a:lumOff val="6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83C77"/>
                </a:solidFill>
                <a:effectLst/>
                <a:uLnTx/>
                <a:uFillTx/>
                <a:latin typeface="Yu Gothic UI" panose="020B0500000000000000" pitchFamily="50" charset="-128"/>
                <a:ea typeface="Yu Gothic UI" panose="020B0500000000000000" pitchFamily="50" charset="-128"/>
                <a:cs typeface="Roboto"/>
              </a:rPr>
              <a:t>証明書有効期限</a:t>
            </a:r>
            <a:endParaRPr kumimoji="0" lang="en-US" sz="1600" b="0" i="0" u="none" strike="noStrike" kern="1200" cap="none" spc="0" normalizeH="0" baseline="0" noProof="0" dirty="0">
              <a:ln>
                <a:noFill/>
              </a:ln>
              <a:solidFill>
                <a:srgbClr val="083C77"/>
              </a:solidFill>
              <a:effectLst/>
              <a:uLnTx/>
              <a:uFillTx/>
              <a:latin typeface="Yu Gothic UI" panose="020B0500000000000000" pitchFamily="50" charset="-128"/>
              <a:ea typeface="Yu Gothic UI" panose="020B0500000000000000" pitchFamily="50" charset="-128"/>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83C77"/>
                </a:solidFill>
                <a:effectLst/>
                <a:uLnTx/>
                <a:uFillTx/>
                <a:latin typeface="Yu Gothic UI" panose="020B0500000000000000" pitchFamily="50" charset="-128"/>
                <a:ea typeface="Yu Gothic UI" panose="020B0500000000000000" pitchFamily="50" charset="-128"/>
                <a:cs typeface="Roboto"/>
              </a:rPr>
              <a:t>398日</a:t>
            </a:r>
          </a:p>
        </p:txBody>
      </p:sp>
      <p:sp>
        <p:nvSpPr>
          <p:cNvPr id="4" name="Rounded Rectangle 3">
            <a:extLst>
              <a:ext uri="{FF2B5EF4-FFF2-40B4-BE49-F238E27FC236}">
                <a16:creationId xmlns:a16="http://schemas.microsoft.com/office/drawing/2014/main" id="{CC92F1BB-F8A2-2DC1-0B81-4B9FDA5628E6}"/>
              </a:ext>
            </a:extLst>
          </p:cNvPr>
          <p:cNvSpPr/>
          <p:nvPr/>
        </p:nvSpPr>
        <p:spPr>
          <a:xfrm>
            <a:off x="567023" y="3901572"/>
            <a:ext cx="2291575" cy="959004"/>
          </a:xfrm>
          <a:prstGeom prst="roundRect">
            <a:avLst>
              <a:gd name="adj" fmla="val 5039"/>
            </a:avLst>
          </a:prstGeom>
          <a:solidFill>
            <a:schemeClr val="accent1">
              <a:lumMod val="40000"/>
              <a:lumOff val="6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srgbClr val="083C77"/>
                </a:solidFill>
                <a:effectLst/>
                <a:uLnTx/>
                <a:uFillTx/>
                <a:latin typeface="Yu Gothic UI" panose="020B0500000000000000" pitchFamily="34" charset="-128"/>
                <a:ea typeface="Yu Gothic UI" panose="020B0500000000000000" pitchFamily="34" charset="-128"/>
                <a:cs typeface="+mn-lt"/>
              </a:rPr>
              <a:t>ドメイン</a:t>
            </a:r>
            <a:r>
              <a:rPr kumimoji="0" lang="en-US" altLang="ja-JP" sz="1600" b="0" i="0" u="none" strike="noStrike" kern="1200" cap="none" spc="0" normalizeH="0" baseline="0" noProof="0" dirty="0">
                <a:ln>
                  <a:noFill/>
                </a:ln>
                <a:solidFill>
                  <a:srgbClr val="083C77"/>
                </a:solidFill>
                <a:effectLst/>
                <a:uLnTx/>
                <a:uFillTx/>
                <a:latin typeface="Yu Gothic UI" panose="020B0500000000000000" pitchFamily="34" charset="-128"/>
                <a:ea typeface="Yu Gothic UI" panose="020B0500000000000000" pitchFamily="34" charset="-128"/>
                <a:cs typeface="+mn-lt"/>
              </a:rPr>
              <a:t>/IP</a:t>
            </a:r>
            <a:r>
              <a:rPr kumimoji="0" lang="ja-JP" altLang="en-US" sz="1600" b="0" i="0" u="none" strike="noStrike" kern="1200" cap="none" spc="0" normalizeH="0" baseline="0" noProof="0">
                <a:ln>
                  <a:noFill/>
                </a:ln>
                <a:solidFill>
                  <a:srgbClr val="083C77"/>
                </a:solidFill>
                <a:effectLst/>
                <a:uLnTx/>
                <a:uFillTx/>
                <a:latin typeface="Yu Gothic UI" panose="020B0500000000000000" pitchFamily="34" charset="-128"/>
                <a:ea typeface="Yu Gothic UI" panose="020B0500000000000000" pitchFamily="34" charset="-128"/>
                <a:cs typeface="Roboto"/>
              </a:rPr>
              <a:t>データ期限</a:t>
            </a:r>
            <a:endParaRPr kumimoji="0" lang="ja-JP" altLang="en-US" sz="1600"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83C77"/>
                </a:solidFill>
                <a:effectLst/>
                <a:uLnTx/>
                <a:uFillTx/>
                <a:latin typeface="Yu Gothic UI"/>
                <a:ea typeface="Yu Gothic UI"/>
                <a:cs typeface="Roboto"/>
              </a:rPr>
              <a:t>398日</a:t>
            </a:r>
          </a:p>
        </p:txBody>
      </p:sp>
      <p:sp>
        <p:nvSpPr>
          <p:cNvPr id="5" name="Rounded Rectangle 4">
            <a:extLst>
              <a:ext uri="{FF2B5EF4-FFF2-40B4-BE49-F238E27FC236}">
                <a16:creationId xmlns:a16="http://schemas.microsoft.com/office/drawing/2014/main" id="{9FB8036F-81B3-A806-F83A-D5B68897FE8A}"/>
              </a:ext>
            </a:extLst>
          </p:cNvPr>
          <p:cNvSpPr/>
          <p:nvPr/>
        </p:nvSpPr>
        <p:spPr>
          <a:xfrm>
            <a:off x="567023" y="5005677"/>
            <a:ext cx="2291575" cy="959004"/>
          </a:xfrm>
          <a:prstGeom prst="roundRect">
            <a:avLst>
              <a:gd name="adj" fmla="val 5039"/>
            </a:avLst>
          </a:prstGeom>
          <a:solidFill>
            <a:schemeClr val="accent1">
              <a:lumMod val="40000"/>
              <a:lumOff val="6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srgbClr val="083C77"/>
                </a:solidFill>
                <a:effectLst/>
                <a:uLnTx/>
                <a:uFillTx/>
                <a:latin typeface="Yu Gothic UI" panose="020B0500000000000000" pitchFamily="50" charset="-128"/>
                <a:ea typeface="Yu Gothic UI" panose="020B0500000000000000" pitchFamily="50" charset="-128"/>
                <a:cs typeface="Roboto"/>
              </a:rPr>
              <a:t>組織情報再利用期限</a:t>
            </a:r>
            <a:r>
              <a:rPr kumimoji="0" lang="en-US" altLang="ja-JP" sz="1600" b="0" i="0" u="none" strike="noStrike" kern="1200" cap="none" spc="0" normalizeH="0" baseline="0" noProof="0" dirty="0">
                <a:ln>
                  <a:noFill/>
                </a:ln>
                <a:solidFill>
                  <a:srgbClr val="083C77"/>
                </a:solidFill>
                <a:effectLst/>
                <a:uLnTx/>
                <a:uFillTx/>
                <a:latin typeface="Yu Gothic UI" panose="020B0500000000000000" pitchFamily="50" charset="-128"/>
                <a:ea typeface="Yu Gothic UI" panose="020B0500000000000000" pitchFamily="50" charset="-128"/>
                <a:cs typeface="Roboto"/>
              </a:rPr>
              <a:t>: </a:t>
            </a:r>
            <a:r>
              <a:rPr kumimoji="0" lang="en-US" sz="2400" b="1" i="0" u="none" strike="noStrike" kern="1200" cap="none" spc="0" normalizeH="0" baseline="0" noProof="0" dirty="0">
                <a:ln>
                  <a:noFill/>
                </a:ln>
                <a:solidFill>
                  <a:srgbClr val="083C77"/>
                </a:solidFill>
                <a:effectLst/>
                <a:uLnTx/>
                <a:uFillTx/>
                <a:latin typeface="Yu Gothic UI" panose="020B0500000000000000" pitchFamily="50" charset="-128"/>
                <a:ea typeface="Yu Gothic UI" panose="020B0500000000000000" pitchFamily="50" charset="-128"/>
                <a:cs typeface="Roboto"/>
              </a:rPr>
              <a:t>825日</a:t>
            </a:r>
          </a:p>
        </p:txBody>
      </p:sp>
      <p:sp>
        <p:nvSpPr>
          <p:cNvPr id="6" name="Rounded Rectangle 38">
            <a:extLst>
              <a:ext uri="{FF2B5EF4-FFF2-40B4-BE49-F238E27FC236}">
                <a16:creationId xmlns:a16="http://schemas.microsoft.com/office/drawing/2014/main" id="{4B9482E8-F798-6D11-A5CA-BE52C5D30C69}"/>
              </a:ext>
            </a:extLst>
          </p:cNvPr>
          <p:cNvSpPr/>
          <p:nvPr/>
        </p:nvSpPr>
        <p:spPr>
          <a:xfrm>
            <a:off x="3331847" y="2652366"/>
            <a:ext cx="2587752" cy="3480805"/>
          </a:xfrm>
          <a:prstGeom prst="roundRect">
            <a:avLst>
              <a:gd name="adj" fmla="val 2983"/>
            </a:avLst>
          </a:prstGeom>
          <a:solidFill>
            <a:schemeClr val="bg1"/>
          </a:solidFill>
          <a:ln w="12700">
            <a:noFill/>
          </a:ln>
          <a:effectLst>
            <a:outerShdw blurRad="50800" dist="38100" dir="5400000" algn="t" rotWithShape="0">
              <a:schemeClr val="accent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sp>
        <p:nvSpPr>
          <p:cNvPr id="8" name="Rounded Rectangle 39">
            <a:extLst>
              <a:ext uri="{FF2B5EF4-FFF2-40B4-BE49-F238E27FC236}">
                <a16:creationId xmlns:a16="http://schemas.microsoft.com/office/drawing/2014/main" id="{453D7B85-902F-5CF7-4F93-E4451902EBB1}"/>
              </a:ext>
            </a:extLst>
          </p:cNvPr>
          <p:cNvSpPr/>
          <p:nvPr/>
        </p:nvSpPr>
        <p:spPr>
          <a:xfrm>
            <a:off x="6258943" y="2652367"/>
            <a:ext cx="2587752" cy="3480804"/>
          </a:xfrm>
          <a:prstGeom prst="roundRect">
            <a:avLst>
              <a:gd name="adj" fmla="val 2983"/>
            </a:avLst>
          </a:prstGeom>
          <a:solidFill>
            <a:schemeClr val="bg1"/>
          </a:solidFill>
          <a:ln w="12700">
            <a:noFill/>
          </a:ln>
          <a:effectLst>
            <a:outerShdw blurRad="50800" dist="38100" dir="5400000" algn="t" rotWithShape="0">
              <a:schemeClr val="accent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sp>
        <p:nvSpPr>
          <p:cNvPr id="9" name="Rounded Rectangle 40">
            <a:extLst>
              <a:ext uri="{FF2B5EF4-FFF2-40B4-BE49-F238E27FC236}">
                <a16:creationId xmlns:a16="http://schemas.microsoft.com/office/drawing/2014/main" id="{8CEF3FC5-AD3E-A633-630D-496D2C4A473A}"/>
              </a:ext>
            </a:extLst>
          </p:cNvPr>
          <p:cNvSpPr/>
          <p:nvPr/>
        </p:nvSpPr>
        <p:spPr>
          <a:xfrm>
            <a:off x="9192769" y="2652367"/>
            <a:ext cx="2587752" cy="3480804"/>
          </a:xfrm>
          <a:prstGeom prst="roundRect">
            <a:avLst>
              <a:gd name="adj" fmla="val 2983"/>
            </a:avLst>
          </a:prstGeom>
          <a:solidFill>
            <a:schemeClr val="bg1"/>
          </a:solidFill>
          <a:ln w="12700">
            <a:noFill/>
          </a:ln>
          <a:effectLst>
            <a:outerShdw blurRad="50800" dist="38100" dir="5400000" algn="t" rotWithShape="0">
              <a:schemeClr val="accent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sp>
        <p:nvSpPr>
          <p:cNvPr id="10" name="Rounded Rectangle 60">
            <a:extLst>
              <a:ext uri="{FF2B5EF4-FFF2-40B4-BE49-F238E27FC236}">
                <a16:creationId xmlns:a16="http://schemas.microsoft.com/office/drawing/2014/main" id="{02DA3C0D-893B-107A-1FDF-86D2645F3B3B}"/>
              </a:ext>
            </a:extLst>
          </p:cNvPr>
          <p:cNvSpPr/>
          <p:nvPr/>
        </p:nvSpPr>
        <p:spPr>
          <a:xfrm>
            <a:off x="6423748" y="2797467"/>
            <a:ext cx="2291575" cy="959004"/>
          </a:xfrm>
          <a:prstGeom prst="roundRect">
            <a:avLst>
              <a:gd name="adj" fmla="val 5039"/>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E9649"/>
                </a:solidFill>
                <a:effectLst/>
                <a:uLnTx/>
                <a:uFillTx/>
                <a:latin typeface="Yu Gothic UI" panose="020B0500000000000000" pitchFamily="50" charset="-128"/>
                <a:ea typeface="Yu Gothic UI" panose="020B0500000000000000" pitchFamily="50" charset="-128"/>
                <a:cs typeface="Roboto"/>
              </a:rPr>
              <a:t>最大有効期限：</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E9649"/>
                </a:solidFill>
                <a:effectLst/>
                <a:uLnTx/>
                <a:uFillTx/>
                <a:latin typeface="Yu Gothic UI" panose="020B0500000000000000" pitchFamily="50" charset="-128"/>
                <a:ea typeface="Yu Gothic UI" panose="020B0500000000000000" pitchFamily="50" charset="-128"/>
                <a:cs typeface="Roboto"/>
              </a:rPr>
              <a:t>100日</a:t>
            </a:r>
          </a:p>
        </p:txBody>
      </p:sp>
      <p:sp>
        <p:nvSpPr>
          <p:cNvPr id="11" name="Rounded Rectangle 61">
            <a:extLst>
              <a:ext uri="{FF2B5EF4-FFF2-40B4-BE49-F238E27FC236}">
                <a16:creationId xmlns:a16="http://schemas.microsoft.com/office/drawing/2014/main" id="{71259F22-43F2-F16F-C4C9-DDA2E7F79FB1}"/>
              </a:ext>
            </a:extLst>
          </p:cNvPr>
          <p:cNvSpPr/>
          <p:nvPr/>
        </p:nvSpPr>
        <p:spPr>
          <a:xfrm>
            <a:off x="6423748" y="3901572"/>
            <a:ext cx="2291575" cy="959004"/>
          </a:xfrm>
          <a:prstGeom prst="roundRect">
            <a:avLst>
              <a:gd name="adj" fmla="val 5039"/>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EE9649"/>
                </a:solidFill>
                <a:effectLst/>
                <a:uLnTx/>
                <a:uFillTx/>
                <a:latin typeface="Yu Gothic UI" panose="020B0500000000000000" pitchFamily="50" charset="-128"/>
                <a:ea typeface="Yu Gothic UI" panose="020B0500000000000000" pitchFamily="50" charset="-128"/>
                <a:cs typeface="Roboto"/>
              </a:rPr>
              <a:t>データ再利用</a:t>
            </a:r>
            <a:r>
              <a:rPr kumimoji="0" lang="ja-JP" altLang="en-US" sz="1600" b="0" i="0" u="none" strike="noStrike" kern="1200" cap="none" spc="0" normalizeH="0" baseline="0" noProof="0" dirty="0">
                <a:ln>
                  <a:noFill/>
                </a:ln>
                <a:solidFill>
                  <a:srgbClr val="EE9649"/>
                </a:solidFill>
                <a:effectLst/>
                <a:uLnTx/>
                <a:uFillTx/>
                <a:latin typeface="Yu Gothic UI" panose="020B0500000000000000" pitchFamily="50" charset="-128"/>
                <a:ea typeface="Yu Gothic UI" panose="020B0500000000000000" pitchFamily="50" charset="-128"/>
                <a:cs typeface="Roboto"/>
              </a:rPr>
              <a:t>期限</a:t>
            </a:r>
            <a:r>
              <a:rPr kumimoji="0" lang="en-US" sz="1600" b="0" i="0" u="none" strike="noStrike" kern="1200" cap="none" spc="0" normalizeH="0" baseline="0" noProof="0" dirty="0">
                <a:ln>
                  <a:noFill/>
                </a:ln>
                <a:solidFill>
                  <a:srgbClr val="EE9649"/>
                </a:solidFill>
                <a:effectLst/>
                <a:uLnTx/>
                <a:uFillTx/>
                <a:latin typeface="Yu Gothic UI" panose="020B0500000000000000" pitchFamily="50" charset="-128"/>
                <a:ea typeface="Yu Gothic UI" panose="020B0500000000000000" pitchFamily="50" charset="-128"/>
                <a:cs typeface="Roboto"/>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9649"/>
                </a:solidFill>
                <a:effectLst/>
                <a:uLnTx/>
                <a:uFillTx/>
                <a:latin typeface="Yu Gothic UI" panose="020B0500000000000000" pitchFamily="50" charset="-128"/>
                <a:ea typeface="Yu Gothic UI" panose="020B0500000000000000" pitchFamily="50" charset="-128"/>
                <a:cs typeface="Roboto"/>
              </a:rPr>
              <a:t>100日</a:t>
            </a:r>
          </a:p>
        </p:txBody>
      </p:sp>
      <p:sp>
        <p:nvSpPr>
          <p:cNvPr id="12" name="Rounded Rectangle 62">
            <a:extLst>
              <a:ext uri="{FF2B5EF4-FFF2-40B4-BE49-F238E27FC236}">
                <a16:creationId xmlns:a16="http://schemas.microsoft.com/office/drawing/2014/main" id="{370F0230-E291-C648-35FB-44E8FE14632B}"/>
              </a:ext>
            </a:extLst>
          </p:cNvPr>
          <p:cNvSpPr/>
          <p:nvPr/>
        </p:nvSpPr>
        <p:spPr>
          <a:xfrm>
            <a:off x="3483300" y="2797467"/>
            <a:ext cx="2291575" cy="959004"/>
          </a:xfrm>
          <a:prstGeom prst="roundRect">
            <a:avLst>
              <a:gd name="adj" fmla="val 5039"/>
            </a:avLst>
          </a:prstGeom>
          <a:solidFill>
            <a:schemeClr val="accent4">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95738"/>
                </a:solidFill>
                <a:effectLst/>
                <a:uLnTx/>
                <a:uFillTx/>
                <a:latin typeface="Yu Gothic UI" panose="020B0500000000000000" pitchFamily="50" charset="-128"/>
                <a:ea typeface="Yu Gothic UI" panose="020B0500000000000000" pitchFamily="50" charset="-128"/>
                <a:cs typeface="Roboto"/>
              </a:rPr>
              <a:t>最大有効期限</a:t>
            </a:r>
            <a:r>
              <a:rPr kumimoji="0" lang="en-US" sz="1600" b="0" i="0" u="none" strike="noStrike" kern="1200" cap="none" spc="0" normalizeH="0" baseline="0" noProof="0" dirty="0">
                <a:ln>
                  <a:noFill/>
                </a:ln>
                <a:solidFill>
                  <a:srgbClr val="F95738"/>
                </a:solidFill>
                <a:effectLst/>
                <a:uLnTx/>
                <a:uFillTx/>
                <a:latin typeface="Yu Gothic UI" panose="020B0500000000000000" pitchFamily="50" charset="-128"/>
                <a:ea typeface="Yu Gothic UI" panose="020B0500000000000000" pitchFamily="50" charset="-128"/>
                <a:cs typeface="Roboto"/>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95738"/>
                </a:solidFill>
                <a:effectLst/>
                <a:uLnTx/>
                <a:uFillTx/>
                <a:latin typeface="Yu Gothic UI" panose="020B0500000000000000" pitchFamily="50" charset="-128"/>
                <a:ea typeface="Yu Gothic UI" panose="020B0500000000000000" pitchFamily="50" charset="-128"/>
                <a:cs typeface="Roboto"/>
              </a:rPr>
              <a:t>200日</a:t>
            </a:r>
          </a:p>
        </p:txBody>
      </p:sp>
      <p:sp>
        <p:nvSpPr>
          <p:cNvPr id="14" name="Rounded Rectangle 63">
            <a:extLst>
              <a:ext uri="{FF2B5EF4-FFF2-40B4-BE49-F238E27FC236}">
                <a16:creationId xmlns:a16="http://schemas.microsoft.com/office/drawing/2014/main" id="{2C2F04AA-EBED-C386-ADA4-94FC3BC17430}"/>
              </a:ext>
            </a:extLst>
          </p:cNvPr>
          <p:cNvSpPr/>
          <p:nvPr/>
        </p:nvSpPr>
        <p:spPr>
          <a:xfrm>
            <a:off x="3483300" y="3901572"/>
            <a:ext cx="2291575" cy="959004"/>
          </a:xfrm>
          <a:prstGeom prst="roundRect">
            <a:avLst>
              <a:gd name="adj" fmla="val 5039"/>
            </a:avLst>
          </a:prstGeom>
          <a:solidFill>
            <a:schemeClr val="accent4">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95738"/>
                </a:solidFill>
                <a:effectLst/>
                <a:uLnTx/>
                <a:uFillTx/>
                <a:latin typeface="Yu Gothic UI" panose="020B0500000000000000" pitchFamily="50" charset="-128"/>
                <a:ea typeface="Yu Gothic UI" panose="020B0500000000000000" pitchFamily="50" charset="-128"/>
                <a:cs typeface="Roboto"/>
              </a:rPr>
              <a:t>データ再利用</a:t>
            </a:r>
            <a:r>
              <a:rPr kumimoji="0" lang="ja-JP" altLang="en-US" sz="1600" b="0" i="0" u="none" strike="noStrike" kern="1200" cap="none" spc="0" normalizeH="0" baseline="0" noProof="0" dirty="0">
                <a:ln>
                  <a:noFill/>
                </a:ln>
                <a:solidFill>
                  <a:srgbClr val="F95738"/>
                </a:solidFill>
                <a:effectLst/>
                <a:uLnTx/>
                <a:uFillTx/>
                <a:latin typeface="Yu Gothic UI" panose="020B0500000000000000" pitchFamily="50" charset="-128"/>
                <a:ea typeface="Yu Gothic UI" panose="020B0500000000000000" pitchFamily="50" charset="-128"/>
                <a:cs typeface="Roboto"/>
              </a:rPr>
              <a:t>期限：</a:t>
            </a:r>
            <a:endParaRPr kumimoji="0" lang="en-US" sz="1600" b="0" i="0" u="none" strike="noStrike" kern="1200" cap="none" spc="0" normalizeH="0" baseline="0" noProof="0" dirty="0">
              <a:ln>
                <a:noFill/>
              </a:ln>
              <a:solidFill>
                <a:srgbClr val="F95738"/>
              </a:solidFill>
              <a:effectLst/>
              <a:uLnTx/>
              <a:uFillTx/>
              <a:latin typeface="Yu Gothic UI" panose="020B0500000000000000" pitchFamily="50" charset="-128"/>
              <a:ea typeface="Yu Gothic UI" panose="020B0500000000000000" pitchFamily="50" charset="-128"/>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95738"/>
                </a:solidFill>
                <a:effectLst/>
                <a:uLnTx/>
                <a:uFillTx/>
                <a:latin typeface="Yu Gothic UI" panose="020B0500000000000000" pitchFamily="50" charset="-128"/>
                <a:ea typeface="Yu Gothic UI" panose="020B0500000000000000" pitchFamily="50" charset="-128"/>
                <a:cs typeface="Roboto"/>
              </a:rPr>
              <a:t>200日</a:t>
            </a:r>
          </a:p>
        </p:txBody>
      </p:sp>
      <p:sp>
        <p:nvSpPr>
          <p:cNvPr id="15" name="Rounded Rectangle 64">
            <a:extLst>
              <a:ext uri="{FF2B5EF4-FFF2-40B4-BE49-F238E27FC236}">
                <a16:creationId xmlns:a16="http://schemas.microsoft.com/office/drawing/2014/main" id="{0CB69406-43B6-D266-D026-F14482676204}"/>
              </a:ext>
            </a:extLst>
          </p:cNvPr>
          <p:cNvSpPr/>
          <p:nvPr/>
        </p:nvSpPr>
        <p:spPr>
          <a:xfrm>
            <a:off x="3483300" y="5005677"/>
            <a:ext cx="2291575" cy="959004"/>
          </a:xfrm>
          <a:prstGeom prst="roundRect">
            <a:avLst>
              <a:gd name="adj" fmla="val 5039"/>
            </a:avLst>
          </a:prstGeom>
          <a:solidFill>
            <a:schemeClr val="accent4">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F95738"/>
                </a:solidFill>
                <a:effectLst/>
                <a:uLnTx/>
                <a:uFillTx/>
                <a:latin typeface="Yu Gothic UI" panose="020B0500000000000000" pitchFamily="50" charset="-128"/>
                <a:ea typeface="Yu Gothic UI" panose="020B0500000000000000" pitchFamily="50" charset="-128"/>
                <a:cs typeface="Roboto"/>
              </a:rPr>
              <a:t>組織</a:t>
            </a:r>
            <a:r>
              <a:rPr kumimoji="0" lang="en-US" sz="1600" b="0" i="0" u="none" strike="noStrike" kern="1200" cap="none" spc="0" normalizeH="0" baseline="0" noProof="0" dirty="0" err="1">
                <a:ln>
                  <a:noFill/>
                </a:ln>
                <a:solidFill>
                  <a:srgbClr val="F95738"/>
                </a:solidFill>
                <a:effectLst/>
                <a:uLnTx/>
                <a:uFillTx/>
                <a:latin typeface="Yu Gothic UI" panose="020B0500000000000000" pitchFamily="50" charset="-128"/>
                <a:ea typeface="Yu Gothic UI" panose="020B0500000000000000" pitchFamily="50" charset="-128"/>
                <a:cs typeface="Roboto"/>
              </a:rPr>
              <a:t>情報</a:t>
            </a:r>
            <a:r>
              <a:rPr kumimoji="0" lang="ja-JP" altLang="en-US" sz="1600" b="0" i="0" u="none" strike="noStrike" kern="1200" cap="none" spc="0" normalizeH="0" baseline="0" noProof="0" dirty="0">
                <a:ln>
                  <a:noFill/>
                </a:ln>
                <a:solidFill>
                  <a:srgbClr val="F95738"/>
                </a:solidFill>
                <a:effectLst/>
                <a:uLnTx/>
                <a:uFillTx/>
                <a:latin typeface="Yu Gothic UI" panose="020B0500000000000000" pitchFamily="50" charset="-128"/>
                <a:ea typeface="Yu Gothic UI" panose="020B0500000000000000" pitchFamily="50" charset="-128"/>
                <a:cs typeface="Roboto"/>
              </a:rPr>
              <a:t>再利用期限：</a:t>
            </a:r>
            <a:endParaRPr kumimoji="0" lang="en-US" sz="1600" b="0" i="0" u="none" strike="noStrike" kern="1200" cap="none" spc="0" normalizeH="0" baseline="0" noProof="0" dirty="0">
              <a:ln>
                <a:noFill/>
              </a:ln>
              <a:solidFill>
                <a:srgbClr val="F95738"/>
              </a:solidFill>
              <a:effectLst/>
              <a:uLnTx/>
              <a:uFillTx/>
              <a:latin typeface="Yu Gothic UI" panose="020B0500000000000000" pitchFamily="50" charset="-128"/>
              <a:ea typeface="Yu Gothic UI" panose="020B0500000000000000" pitchFamily="50" charset="-128"/>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95738"/>
                </a:solidFill>
                <a:effectLst/>
                <a:uLnTx/>
                <a:uFillTx/>
                <a:latin typeface="Yu Gothic UI" panose="020B0500000000000000" pitchFamily="50" charset="-128"/>
                <a:ea typeface="Yu Gothic UI" panose="020B0500000000000000" pitchFamily="50" charset="-128"/>
                <a:cs typeface="Roboto"/>
              </a:rPr>
              <a:t>825日から398日</a:t>
            </a:r>
            <a:r>
              <a:rPr kumimoji="0" lang="ja-JP" altLang="en-US" sz="2000" b="1" i="0" u="none" strike="noStrike" kern="1200" cap="none" spc="0" normalizeH="0" baseline="0" noProof="0" dirty="0">
                <a:ln>
                  <a:noFill/>
                </a:ln>
                <a:solidFill>
                  <a:srgbClr val="F95738"/>
                </a:solidFill>
                <a:effectLst/>
                <a:uLnTx/>
                <a:uFillTx/>
                <a:latin typeface="Yu Gothic UI" panose="020B0500000000000000" pitchFamily="50" charset="-128"/>
                <a:ea typeface="Yu Gothic UI" panose="020B0500000000000000" pitchFamily="50" charset="-128"/>
                <a:cs typeface="Roboto"/>
              </a:rPr>
              <a:t>に</a:t>
            </a:r>
            <a:endParaRPr kumimoji="0" lang="en-US" sz="2000" b="1" i="0" u="none" strike="noStrike" kern="1200" cap="none" spc="0" normalizeH="0" baseline="0" noProof="0" dirty="0">
              <a:ln>
                <a:noFill/>
              </a:ln>
              <a:solidFill>
                <a:srgbClr val="F95738"/>
              </a:solidFill>
              <a:effectLst/>
              <a:uLnTx/>
              <a:uFillTx/>
              <a:latin typeface="Yu Gothic UI" panose="020B0500000000000000" pitchFamily="50" charset="-128"/>
              <a:ea typeface="Yu Gothic UI" panose="020B0500000000000000" pitchFamily="50" charset="-128"/>
              <a:cs typeface="Roboto"/>
            </a:endParaRPr>
          </a:p>
        </p:txBody>
      </p:sp>
      <p:sp>
        <p:nvSpPr>
          <p:cNvPr id="16" name="Rounded Rectangle 65">
            <a:extLst>
              <a:ext uri="{FF2B5EF4-FFF2-40B4-BE49-F238E27FC236}">
                <a16:creationId xmlns:a16="http://schemas.microsoft.com/office/drawing/2014/main" id="{9C129890-7B94-EC21-423C-A5F289B4D67F}"/>
              </a:ext>
            </a:extLst>
          </p:cNvPr>
          <p:cNvSpPr/>
          <p:nvPr/>
        </p:nvSpPr>
        <p:spPr>
          <a:xfrm>
            <a:off x="9323308" y="2793583"/>
            <a:ext cx="2291575" cy="959004"/>
          </a:xfrm>
          <a:prstGeom prst="roundRect">
            <a:avLst>
              <a:gd name="adj" fmla="val 5039"/>
            </a:avLst>
          </a:prstGeom>
          <a:solidFill>
            <a:schemeClr val="accent6">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D35E">
                    <a:lumMod val="75000"/>
                  </a:srgbClr>
                </a:solidFill>
                <a:effectLst/>
                <a:uLnTx/>
                <a:uFillTx/>
                <a:latin typeface="Yu Gothic UI" panose="020B0500000000000000" pitchFamily="50" charset="-128"/>
                <a:ea typeface="Yu Gothic UI" panose="020B0500000000000000" pitchFamily="50" charset="-128"/>
                <a:cs typeface="Roboto"/>
              </a:rPr>
              <a:t>最大有効期限：</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5D35E">
                    <a:lumMod val="75000"/>
                  </a:srgbClr>
                </a:solidFill>
                <a:effectLst/>
                <a:uLnTx/>
                <a:uFillTx/>
                <a:latin typeface="Yu Gothic UI" panose="020B0500000000000000" pitchFamily="50" charset="-128"/>
                <a:ea typeface="Yu Gothic UI" panose="020B0500000000000000" pitchFamily="50" charset="-128"/>
                <a:cs typeface="Roboto"/>
              </a:rPr>
              <a:t>47日</a:t>
            </a:r>
          </a:p>
        </p:txBody>
      </p:sp>
      <p:sp>
        <p:nvSpPr>
          <p:cNvPr id="17" name="Rounded Rectangle 66">
            <a:extLst>
              <a:ext uri="{FF2B5EF4-FFF2-40B4-BE49-F238E27FC236}">
                <a16:creationId xmlns:a16="http://schemas.microsoft.com/office/drawing/2014/main" id="{44A1410E-AAC1-426F-4D1F-48CD8211AE88}"/>
              </a:ext>
            </a:extLst>
          </p:cNvPr>
          <p:cNvSpPr/>
          <p:nvPr/>
        </p:nvSpPr>
        <p:spPr>
          <a:xfrm>
            <a:off x="9323308" y="3897688"/>
            <a:ext cx="2291575" cy="959004"/>
          </a:xfrm>
          <a:prstGeom prst="roundRect">
            <a:avLst>
              <a:gd name="adj" fmla="val 5039"/>
            </a:avLst>
          </a:prstGeom>
          <a:solidFill>
            <a:schemeClr val="accent6">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5D35E">
                    <a:lumMod val="75000"/>
                  </a:srgbClr>
                </a:solidFill>
                <a:effectLst/>
                <a:uLnTx/>
                <a:uFillTx/>
                <a:latin typeface="Yu Gothic UI" panose="020B0500000000000000" pitchFamily="50" charset="-128"/>
                <a:ea typeface="Yu Gothic UI" panose="020B0500000000000000" pitchFamily="50" charset="-128"/>
                <a:cs typeface="Roboto"/>
              </a:rPr>
              <a:t>データ再利用</a:t>
            </a:r>
            <a:r>
              <a:rPr kumimoji="0" lang="ja-JP" altLang="en-US" sz="1600" b="0" i="0" u="none" strike="noStrike" kern="1200" cap="none" spc="0" normalizeH="0" baseline="0" noProof="0" dirty="0">
                <a:ln>
                  <a:noFill/>
                </a:ln>
                <a:solidFill>
                  <a:srgbClr val="F5D35E">
                    <a:lumMod val="75000"/>
                  </a:srgbClr>
                </a:solidFill>
                <a:effectLst/>
                <a:uLnTx/>
                <a:uFillTx/>
                <a:latin typeface="Yu Gothic UI" panose="020B0500000000000000" pitchFamily="50" charset="-128"/>
                <a:ea typeface="Yu Gothic UI" panose="020B0500000000000000" pitchFamily="50" charset="-128"/>
                <a:cs typeface="Roboto"/>
              </a:rPr>
              <a:t>期限</a:t>
            </a:r>
            <a:r>
              <a:rPr kumimoji="0" lang="en-US" sz="1600" b="0" i="0" u="none" strike="noStrike" kern="1200" cap="none" spc="0" normalizeH="0" baseline="0" noProof="0" dirty="0">
                <a:ln>
                  <a:noFill/>
                </a:ln>
                <a:solidFill>
                  <a:srgbClr val="F5D35E">
                    <a:lumMod val="75000"/>
                  </a:srgbClr>
                </a:solidFill>
                <a:effectLst/>
                <a:uLnTx/>
                <a:uFillTx/>
                <a:latin typeface="Yu Gothic UI" panose="020B0500000000000000" pitchFamily="50" charset="-128"/>
                <a:ea typeface="Yu Gothic UI" panose="020B0500000000000000" pitchFamily="50" charset="-128"/>
                <a:cs typeface="Roboto"/>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5D35E">
                    <a:lumMod val="75000"/>
                  </a:srgbClr>
                </a:solidFill>
                <a:effectLst/>
                <a:uLnTx/>
                <a:uFillTx/>
                <a:latin typeface="Yu Gothic UI" panose="020B0500000000000000" pitchFamily="50" charset="-128"/>
                <a:ea typeface="Yu Gothic UI" panose="020B0500000000000000" pitchFamily="50" charset="-128"/>
                <a:cs typeface="Roboto"/>
              </a:rPr>
              <a:t>10日</a:t>
            </a:r>
          </a:p>
        </p:txBody>
      </p:sp>
      <p:sp>
        <p:nvSpPr>
          <p:cNvPr id="18" name="Rounded Rectangle 61">
            <a:extLst>
              <a:ext uri="{FF2B5EF4-FFF2-40B4-BE49-F238E27FC236}">
                <a16:creationId xmlns:a16="http://schemas.microsoft.com/office/drawing/2014/main" id="{2B2DEBA1-E446-95C0-92CB-F1B8CB7DA80D}"/>
              </a:ext>
            </a:extLst>
          </p:cNvPr>
          <p:cNvSpPr/>
          <p:nvPr/>
        </p:nvSpPr>
        <p:spPr>
          <a:xfrm>
            <a:off x="6437246" y="5005677"/>
            <a:ext cx="2291575" cy="959004"/>
          </a:xfrm>
          <a:prstGeom prst="roundRect">
            <a:avLst>
              <a:gd name="adj" fmla="val 5039"/>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srgbClr val="EE9649"/>
                </a:solidFill>
                <a:effectLst/>
                <a:uLnTx/>
                <a:uFillTx/>
                <a:latin typeface="Yu Gothic UI" panose="020B0500000000000000" pitchFamily="50" charset="-128"/>
                <a:ea typeface="Yu Gothic UI" panose="020B0500000000000000" pitchFamily="50" charset="-128"/>
                <a:cs typeface="Roboto"/>
              </a:rPr>
              <a:t>組織情報再利用期限：</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E9649"/>
                </a:solidFill>
                <a:effectLst/>
                <a:uLnTx/>
                <a:uFillTx/>
                <a:latin typeface="Yu Gothic UI" panose="020B0500000000000000" pitchFamily="50" charset="-128"/>
                <a:ea typeface="Yu Gothic UI" panose="020B0500000000000000" pitchFamily="50" charset="-128"/>
                <a:cs typeface="Roboto"/>
              </a:rPr>
              <a:t>398日</a:t>
            </a:r>
            <a:endParaRPr kumimoji="0" lang="en-US" sz="2400" b="1" i="0" u="none" strike="noStrike" kern="1200" cap="none" spc="0" normalizeH="0" baseline="0" noProof="0" dirty="0">
              <a:ln>
                <a:noFill/>
              </a:ln>
              <a:solidFill>
                <a:srgbClr val="EE9649"/>
              </a:solidFill>
              <a:effectLst/>
              <a:uLnTx/>
              <a:uFillTx/>
              <a:latin typeface="Yu Gothic UI" panose="020B0500000000000000" pitchFamily="50" charset="-128"/>
              <a:ea typeface="Yu Gothic UI" panose="020B0500000000000000" pitchFamily="50" charset="-128"/>
              <a:cs typeface="Roboto"/>
            </a:endParaRPr>
          </a:p>
        </p:txBody>
      </p:sp>
      <p:sp>
        <p:nvSpPr>
          <p:cNvPr id="19" name="Rounded Rectangle 66">
            <a:extLst>
              <a:ext uri="{FF2B5EF4-FFF2-40B4-BE49-F238E27FC236}">
                <a16:creationId xmlns:a16="http://schemas.microsoft.com/office/drawing/2014/main" id="{12CDA1C9-CE95-74F4-0BED-2CC1554FC30E}"/>
              </a:ext>
            </a:extLst>
          </p:cNvPr>
          <p:cNvSpPr/>
          <p:nvPr/>
        </p:nvSpPr>
        <p:spPr>
          <a:xfrm>
            <a:off x="9323307" y="5029881"/>
            <a:ext cx="2291575" cy="959004"/>
          </a:xfrm>
          <a:prstGeom prst="roundRect">
            <a:avLst>
              <a:gd name="adj" fmla="val 5039"/>
            </a:avLst>
          </a:prstGeom>
          <a:solidFill>
            <a:schemeClr val="accent6">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srgbClr val="F5D35E">
                    <a:lumMod val="75000"/>
                  </a:srgbClr>
                </a:solidFill>
                <a:effectLst/>
                <a:uLnTx/>
                <a:uFillTx/>
                <a:latin typeface="Yu Gothic UI" panose="020B0500000000000000" pitchFamily="50" charset="-128"/>
                <a:ea typeface="Yu Gothic UI" panose="020B0500000000000000" pitchFamily="50" charset="-128"/>
                <a:cs typeface="Roboto"/>
              </a:rPr>
              <a:t>組織情報再利用期限：</a:t>
            </a:r>
            <a:endParaRPr kumimoji="0" lang="en-US" sz="1600" b="0" i="0" u="none" strike="noStrike" kern="1200" cap="none" spc="0" normalizeH="0" baseline="0" noProof="0" dirty="0">
              <a:ln>
                <a:noFill/>
              </a:ln>
              <a:solidFill>
                <a:srgbClr val="F5D35E">
                  <a:lumMod val="75000"/>
                </a:srgbClr>
              </a:solidFill>
              <a:effectLst/>
              <a:uLnTx/>
              <a:uFillTx/>
              <a:latin typeface="Yu Gothic UI" panose="020B0500000000000000" pitchFamily="50" charset="-128"/>
              <a:ea typeface="Yu Gothic UI" panose="020B0500000000000000" pitchFamily="50" charset="-128"/>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5D35E">
                    <a:lumMod val="75000"/>
                  </a:srgbClr>
                </a:solidFill>
                <a:effectLst/>
                <a:uLnTx/>
                <a:uFillTx/>
                <a:latin typeface="Yu Gothic UI" panose="020B0500000000000000" pitchFamily="50" charset="-128"/>
                <a:ea typeface="Yu Gothic UI" panose="020B0500000000000000" pitchFamily="50" charset="-128"/>
                <a:cs typeface="Roboto"/>
              </a:rPr>
              <a:t>398日</a:t>
            </a:r>
          </a:p>
        </p:txBody>
      </p:sp>
    </p:spTree>
    <p:extLst>
      <p:ext uri="{BB962C8B-B14F-4D97-AF65-F5344CB8AC3E}">
        <p14:creationId xmlns:p14="http://schemas.microsoft.com/office/powerpoint/2010/main" val="346999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6FBC82-5B16-D8BF-F32E-8A7D0A9D4835}"/>
              </a:ext>
            </a:extLst>
          </p:cNvPr>
          <p:cNvSpPr>
            <a:spLocks noGrp="1"/>
          </p:cNvSpPr>
          <p:nvPr>
            <p:ph type="title"/>
          </p:nvPr>
        </p:nvSpPr>
        <p:spPr/>
        <p:txBody>
          <a:bodyPr/>
          <a:lstStyle/>
          <a:p>
            <a:r>
              <a:rPr kumimoji="1" lang="ja-JP" altLang="en-US" dirty="0"/>
              <a:t>なぜ有効期間を短くしようとするのか</a:t>
            </a:r>
          </a:p>
        </p:txBody>
      </p:sp>
      <p:sp>
        <p:nvSpPr>
          <p:cNvPr id="15" name="テキスト プレースホルダー 14">
            <a:extLst>
              <a:ext uri="{FF2B5EF4-FFF2-40B4-BE49-F238E27FC236}">
                <a16:creationId xmlns:a16="http://schemas.microsoft.com/office/drawing/2014/main" id="{2529DFEE-A468-D6BA-8591-BA8AF579948E}"/>
              </a:ext>
            </a:extLst>
          </p:cNvPr>
          <p:cNvSpPr>
            <a:spLocks noGrp="1"/>
          </p:cNvSpPr>
          <p:nvPr>
            <p:ph type="body" sz="quarter" idx="10"/>
          </p:nvPr>
        </p:nvSpPr>
        <p:spPr/>
        <p:txBody>
          <a:bodyPr>
            <a:normAutofit lnSpcReduction="10000"/>
          </a:bodyPr>
          <a:lstStyle/>
          <a:p>
            <a:r>
              <a:rPr lang="ja-JP" altLang="en-US" sz="2400" b="1" dirty="0"/>
              <a:t>ブラウザベンダーが指摘するパブリック証明書の課題</a:t>
            </a:r>
          </a:p>
        </p:txBody>
      </p:sp>
      <p:grpSp>
        <p:nvGrpSpPr>
          <p:cNvPr id="21" name="グループ化 20">
            <a:extLst>
              <a:ext uri="{FF2B5EF4-FFF2-40B4-BE49-F238E27FC236}">
                <a16:creationId xmlns:a16="http://schemas.microsoft.com/office/drawing/2014/main" id="{BC671808-A738-F208-BA48-69385A041B3E}"/>
              </a:ext>
            </a:extLst>
          </p:cNvPr>
          <p:cNvGrpSpPr/>
          <p:nvPr/>
        </p:nvGrpSpPr>
        <p:grpSpPr>
          <a:xfrm>
            <a:off x="8520071" y="2147718"/>
            <a:ext cx="3489194" cy="3889556"/>
            <a:chOff x="8591321" y="2147718"/>
            <a:chExt cx="3489194" cy="3889556"/>
          </a:xfrm>
        </p:grpSpPr>
        <p:sp>
          <p:nvSpPr>
            <p:cNvPr id="11" name="TextBox 18">
              <a:extLst>
                <a:ext uri="{FF2B5EF4-FFF2-40B4-BE49-F238E27FC236}">
                  <a16:creationId xmlns:a16="http://schemas.microsoft.com/office/drawing/2014/main" id="{7B55148F-2BC9-E947-D7F3-44D13531B30B}"/>
                </a:ext>
              </a:extLst>
            </p:cNvPr>
            <p:cNvSpPr txBox="1"/>
            <p:nvPr/>
          </p:nvSpPr>
          <p:spPr>
            <a:xfrm>
              <a:off x="9254302" y="3342149"/>
              <a:ext cx="2080006" cy="830997"/>
            </a:xfrm>
            <a:prstGeom prst="rect">
              <a:avLst/>
            </a:prstGeom>
            <a:noFill/>
          </p:spPr>
          <p:txBody>
            <a:bodyPr wrap="square" lIns="0" rtlCol="0">
              <a:spAutoFit/>
            </a:bodyPr>
            <a:lstStyle/>
            <a:p>
              <a:pPr algn="ctr"/>
              <a:r>
                <a:rPr lang="ja-JP" altLang="en-US" sz="2400" b="1" dirty="0">
                  <a:solidFill>
                    <a:schemeClr val="accent2"/>
                  </a:solidFill>
                  <a:latin typeface="Yu Gothic UI Semibold" panose="020B0700000000000000" pitchFamily="50" charset="-128"/>
                  <a:ea typeface="Yu Gothic UI" panose="020B0500000000000000" pitchFamily="50" charset="-128"/>
                </a:rPr>
                <a:t>有効期間の</a:t>
              </a:r>
              <a:endParaRPr lang="en-US" altLang="ja-JP" sz="2400" b="1" dirty="0">
                <a:solidFill>
                  <a:schemeClr val="accent2"/>
                </a:solidFill>
                <a:latin typeface="Yu Gothic UI Semibold" panose="020B0700000000000000" pitchFamily="50" charset="-128"/>
                <a:ea typeface="Yu Gothic UI" panose="020B0500000000000000" pitchFamily="50" charset="-128"/>
              </a:endParaRPr>
            </a:p>
            <a:p>
              <a:pPr algn="ctr"/>
              <a:r>
                <a:rPr lang="ja-JP" altLang="en-US" sz="2400" b="1" dirty="0">
                  <a:solidFill>
                    <a:schemeClr val="accent2"/>
                  </a:solidFill>
                  <a:latin typeface="Yu Gothic UI Semibold" panose="020B0700000000000000" pitchFamily="50" charset="-128"/>
                  <a:ea typeface="Yu Gothic UI" panose="020B0500000000000000" pitchFamily="50" charset="-128"/>
                </a:rPr>
                <a:t>短縮化</a:t>
              </a:r>
              <a:endParaRPr lang="en-US" sz="2400" b="1" dirty="0">
                <a:solidFill>
                  <a:schemeClr val="accent2"/>
                </a:solidFill>
                <a:latin typeface="Yu Gothic UI Semibold" panose="020B0700000000000000" pitchFamily="50" charset="-128"/>
                <a:ea typeface="Yu Gothic UI" panose="020B0500000000000000" pitchFamily="50" charset="-128"/>
              </a:endParaRPr>
            </a:p>
          </p:txBody>
        </p:sp>
        <p:sp>
          <p:nvSpPr>
            <p:cNvPr id="3" name="Rounded Rectangle 8">
              <a:extLst>
                <a:ext uri="{FF2B5EF4-FFF2-40B4-BE49-F238E27FC236}">
                  <a16:creationId xmlns:a16="http://schemas.microsoft.com/office/drawing/2014/main" id="{57A07E30-02E8-E639-67BD-6A6BCE5199FF}"/>
                </a:ext>
              </a:extLst>
            </p:cNvPr>
            <p:cNvSpPr/>
            <p:nvPr/>
          </p:nvSpPr>
          <p:spPr>
            <a:xfrm>
              <a:off x="8591321" y="2147718"/>
              <a:ext cx="3489194" cy="3889556"/>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Yu Gothic UI" panose="020B0500000000000000" pitchFamily="50" charset="-128"/>
                <a:ea typeface="Yu Gothic UI" panose="020B0500000000000000" pitchFamily="50" charset="-128"/>
              </a:endParaRPr>
            </a:p>
          </p:txBody>
        </p:sp>
        <p:sp>
          <p:nvSpPr>
            <p:cNvPr id="6" name="Content Placeholder 2">
              <a:extLst>
                <a:ext uri="{FF2B5EF4-FFF2-40B4-BE49-F238E27FC236}">
                  <a16:creationId xmlns:a16="http://schemas.microsoft.com/office/drawing/2014/main" id="{FD7B273A-8144-41CA-E737-2F4986CC9495}"/>
                </a:ext>
              </a:extLst>
            </p:cNvPr>
            <p:cNvSpPr txBox="1">
              <a:spLocks/>
            </p:cNvSpPr>
            <p:nvPr/>
          </p:nvSpPr>
          <p:spPr>
            <a:xfrm>
              <a:off x="8792190" y="4256502"/>
              <a:ext cx="3037115" cy="1780772"/>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ja-JP" altLang="en-US" dirty="0">
                  <a:latin typeface="Yu Gothic UI" panose="020B0500000000000000" pitchFamily="50" charset="-128"/>
                  <a:ea typeface="Yu Gothic UI" panose="020B0500000000000000" pitchFamily="50" charset="-128"/>
                </a:rPr>
                <a:t>常に新しい認証をもとに更新を行うことで、</a:t>
              </a:r>
              <a:r>
                <a:rPr lang="en-US" altLang="ja-JP" dirty="0">
                  <a:latin typeface="Yu Gothic UI" panose="020B0500000000000000" pitchFamily="50" charset="-128"/>
                  <a:ea typeface="Yu Gothic UI" panose="020B0500000000000000" pitchFamily="50" charset="-128"/>
                </a:rPr>
                <a:t>CRL/OCSP</a:t>
              </a:r>
              <a:r>
                <a:rPr lang="ja-JP" altLang="en-US" dirty="0">
                  <a:latin typeface="Yu Gothic UI" panose="020B0500000000000000" pitchFamily="50" charset="-128"/>
                  <a:ea typeface="Yu Gothic UI" panose="020B0500000000000000" pitchFamily="50" charset="-128"/>
                </a:rPr>
                <a:t>を利用しなくても安全な状態にする</a:t>
              </a:r>
              <a:endParaRPr lang="en-US" altLang="ja-JP" dirty="0">
                <a:latin typeface="Yu Gothic UI" panose="020B0500000000000000" pitchFamily="50" charset="-128"/>
                <a:ea typeface="Yu Gothic UI" panose="020B0500000000000000" pitchFamily="50" charset="-128"/>
              </a:endParaRPr>
            </a:p>
            <a:p>
              <a:pPr marL="285750" indent="-285750">
                <a:lnSpc>
                  <a:spcPct val="100000"/>
                </a:lnSpc>
                <a:buFont typeface="Arial" panose="020B0604020202020204" pitchFamily="34" charset="0"/>
                <a:buChar char="•"/>
              </a:pPr>
              <a:r>
                <a:rPr lang="ja-JP" altLang="en-US" dirty="0">
                  <a:latin typeface="Yu Gothic UI" panose="020B0500000000000000" pitchFamily="50" charset="-128"/>
                  <a:ea typeface="Yu Gothic UI" panose="020B0500000000000000" pitchFamily="50" charset="-128"/>
                </a:rPr>
                <a:t>現在の暗号が危殆化したときの新技術の適用を高速化する</a:t>
              </a:r>
              <a:endParaRPr lang="en-US" altLang="ja-JP" dirty="0">
                <a:latin typeface="Yu Gothic UI" panose="020B0500000000000000" pitchFamily="50" charset="-128"/>
                <a:ea typeface="Yu Gothic UI" panose="020B0500000000000000" pitchFamily="50" charset="-128"/>
              </a:endParaRPr>
            </a:p>
            <a:p>
              <a:pPr marL="285750" indent="-285750">
                <a:lnSpc>
                  <a:spcPct val="100000"/>
                </a:lnSpc>
                <a:buFont typeface="Arial" panose="020B0604020202020204" pitchFamily="34" charset="0"/>
                <a:buChar char="•"/>
              </a:pPr>
              <a:endParaRPr lang="en-US" altLang="ja-JP" dirty="0">
                <a:latin typeface="Yu Gothic UI" panose="020B0500000000000000" pitchFamily="50" charset="-128"/>
                <a:ea typeface="Yu Gothic UI" panose="020B0500000000000000" pitchFamily="50" charset="-128"/>
              </a:endParaRPr>
            </a:p>
          </p:txBody>
        </p:sp>
        <p:pic>
          <p:nvPicPr>
            <p:cNvPr id="12" name="Graphic 21">
              <a:extLst>
                <a:ext uri="{FF2B5EF4-FFF2-40B4-BE49-F238E27FC236}">
                  <a16:creationId xmlns:a16="http://schemas.microsoft.com/office/drawing/2014/main" id="{674E4F5C-D8CF-D02C-F1C8-1B1D093A4B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78718" y="2504960"/>
              <a:ext cx="914400" cy="914400"/>
            </a:xfrm>
            <a:prstGeom prst="rect">
              <a:avLst/>
            </a:prstGeom>
          </p:spPr>
        </p:pic>
      </p:grpSp>
      <p:grpSp>
        <p:nvGrpSpPr>
          <p:cNvPr id="10" name="グループ化 9">
            <a:extLst>
              <a:ext uri="{FF2B5EF4-FFF2-40B4-BE49-F238E27FC236}">
                <a16:creationId xmlns:a16="http://schemas.microsoft.com/office/drawing/2014/main" id="{49717939-A77A-2B04-1369-9ECBB5F6BAA2}"/>
              </a:ext>
            </a:extLst>
          </p:cNvPr>
          <p:cNvGrpSpPr/>
          <p:nvPr/>
        </p:nvGrpSpPr>
        <p:grpSpPr>
          <a:xfrm>
            <a:off x="465605" y="2147717"/>
            <a:ext cx="3489194" cy="3889557"/>
            <a:chOff x="4359406" y="1997536"/>
            <a:chExt cx="3489194" cy="3889557"/>
          </a:xfrm>
        </p:grpSpPr>
        <p:sp>
          <p:nvSpPr>
            <p:cNvPr id="4" name="Rounded Rectangle 9">
              <a:extLst>
                <a:ext uri="{FF2B5EF4-FFF2-40B4-BE49-F238E27FC236}">
                  <a16:creationId xmlns:a16="http://schemas.microsoft.com/office/drawing/2014/main" id="{E4B1D23D-5AF2-D828-8C58-6F882954ED5A}"/>
                </a:ext>
              </a:extLst>
            </p:cNvPr>
            <p:cNvSpPr/>
            <p:nvPr/>
          </p:nvSpPr>
          <p:spPr>
            <a:xfrm>
              <a:off x="4359406" y="1997536"/>
              <a:ext cx="3489194" cy="3889557"/>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Yu Gothic UI" panose="020B0500000000000000" pitchFamily="50" charset="-128"/>
                <a:ea typeface="Yu Gothic UI" panose="020B0500000000000000" pitchFamily="50" charset="-128"/>
              </a:endParaRPr>
            </a:p>
          </p:txBody>
        </p:sp>
        <p:sp>
          <p:nvSpPr>
            <p:cNvPr id="8" name="Content Placeholder 2">
              <a:extLst>
                <a:ext uri="{FF2B5EF4-FFF2-40B4-BE49-F238E27FC236}">
                  <a16:creationId xmlns:a16="http://schemas.microsoft.com/office/drawing/2014/main" id="{A9CD54B4-4D7A-4B22-A1DC-F4F50ECA17A4}"/>
                </a:ext>
              </a:extLst>
            </p:cNvPr>
            <p:cNvSpPr txBox="1">
              <a:spLocks/>
            </p:cNvSpPr>
            <p:nvPr/>
          </p:nvSpPr>
          <p:spPr>
            <a:xfrm>
              <a:off x="4555832" y="4106321"/>
              <a:ext cx="3037115" cy="1780772"/>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altLang="ja-JP" dirty="0">
                  <a:latin typeface="Yu Gothic UI" panose="020B0500000000000000" pitchFamily="50" charset="-128"/>
                  <a:ea typeface="Yu Gothic UI" panose="020B0500000000000000" pitchFamily="50" charset="-128"/>
                </a:rPr>
                <a:t>CRL</a:t>
              </a:r>
              <a:r>
                <a:rPr lang="ja-JP" altLang="en-US" dirty="0">
                  <a:latin typeface="Yu Gothic UI" panose="020B0500000000000000" pitchFamily="50" charset="-128"/>
                  <a:ea typeface="Yu Gothic UI" panose="020B0500000000000000" pitchFamily="50" charset="-128"/>
                </a:rPr>
                <a:t>や</a:t>
              </a:r>
              <a:r>
                <a:rPr lang="en-US" altLang="ja-JP" dirty="0">
                  <a:latin typeface="Yu Gothic UI" panose="020B0500000000000000" pitchFamily="50" charset="-128"/>
                  <a:ea typeface="Yu Gothic UI" panose="020B0500000000000000" pitchFamily="50" charset="-128"/>
                </a:rPr>
                <a:t>OCSP</a:t>
              </a:r>
              <a:r>
                <a:rPr lang="ja-JP" altLang="en-US" dirty="0">
                  <a:latin typeface="Yu Gothic UI" panose="020B0500000000000000" pitchFamily="50" charset="-128"/>
                  <a:ea typeface="Yu Gothic UI" panose="020B0500000000000000" pitchFamily="50" charset="-128"/>
                </a:rPr>
                <a:t>などの証明書失効情報への参照トランザクションを減らす</a:t>
              </a:r>
              <a:endParaRPr lang="en-US" altLang="ja-JP" dirty="0">
                <a:latin typeface="Yu Gothic UI" panose="020B0500000000000000" pitchFamily="50" charset="-128"/>
                <a:ea typeface="Yu Gothic UI" panose="020B0500000000000000" pitchFamily="50" charset="-128"/>
              </a:endParaRPr>
            </a:p>
            <a:p>
              <a:pPr marL="285750" indent="-285750">
                <a:lnSpc>
                  <a:spcPct val="100000"/>
                </a:lnSpc>
                <a:buFont typeface="Arial" panose="020B0604020202020204" pitchFamily="34" charset="0"/>
                <a:buChar char="•"/>
              </a:pPr>
              <a:endParaRPr lang="en-US" dirty="0">
                <a:latin typeface="Yu Gothic UI" panose="020B0500000000000000" pitchFamily="50" charset="-128"/>
                <a:ea typeface="Yu Gothic UI" panose="020B0500000000000000" pitchFamily="50" charset="-128"/>
              </a:endParaRPr>
            </a:p>
          </p:txBody>
        </p:sp>
        <p:sp>
          <p:nvSpPr>
            <p:cNvPr id="9" name="TextBox 16">
              <a:extLst>
                <a:ext uri="{FF2B5EF4-FFF2-40B4-BE49-F238E27FC236}">
                  <a16:creationId xmlns:a16="http://schemas.microsoft.com/office/drawing/2014/main" id="{4765E81A-D1F2-C837-9492-0C7797393A16}"/>
                </a:ext>
              </a:extLst>
            </p:cNvPr>
            <p:cNvSpPr txBox="1"/>
            <p:nvPr/>
          </p:nvSpPr>
          <p:spPr>
            <a:xfrm>
              <a:off x="4555832" y="3537208"/>
              <a:ext cx="3102910" cy="461665"/>
            </a:xfrm>
            <a:prstGeom prst="rect">
              <a:avLst/>
            </a:prstGeom>
            <a:noFill/>
          </p:spPr>
          <p:txBody>
            <a:bodyPr wrap="square" lIns="0" rtlCol="0">
              <a:spAutoFit/>
            </a:bodyPr>
            <a:lstStyle/>
            <a:p>
              <a:pPr algn="ctr"/>
              <a:r>
                <a:rPr lang="ja-JP" altLang="en-US" sz="2400" b="1" dirty="0">
                  <a:solidFill>
                    <a:schemeClr val="accent2"/>
                  </a:solidFill>
                  <a:latin typeface="Yu Gothic UI Semibold" panose="020B0700000000000000" pitchFamily="50" charset="-128"/>
                  <a:ea typeface="Yu Gothic UI" panose="020B0500000000000000" pitchFamily="50" charset="-128"/>
                </a:rPr>
                <a:t>ブラウザ速度向上</a:t>
              </a:r>
              <a:endParaRPr lang="en-US" sz="2400" b="1" dirty="0">
                <a:solidFill>
                  <a:schemeClr val="accent2"/>
                </a:solidFill>
                <a:latin typeface="Yu Gothic UI Semibold" panose="020B0700000000000000" pitchFamily="50" charset="-128"/>
                <a:ea typeface="Yu Gothic UI" panose="020B0500000000000000" pitchFamily="50" charset="-128"/>
              </a:endParaRPr>
            </a:p>
          </p:txBody>
        </p:sp>
        <p:pic>
          <p:nvPicPr>
            <p:cNvPr id="13" name="Graphic 22">
              <a:extLst>
                <a:ext uri="{FF2B5EF4-FFF2-40B4-BE49-F238E27FC236}">
                  <a16:creationId xmlns:a16="http://schemas.microsoft.com/office/drawing/2014/main" id="{AF76387A-C46D-1523-1405-387829E773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6803" y="2354779"/>
              <a:ext cx="914400" cy="914400"/>
            </a:xfrm>
            <a:prstGeom prst="rect">
              <a:avLst/>
            </a:prstGeom>
          </p:spPr>
        </p:pic>
      </p:grpSp>
      <p:sp>
        <p:nvSpPr>
          <p:cNvPr id="17" name="矢印: 右 16">
            <a:extLst>
              <a:ext uri="{FF2B5EF4-FFF2-40B4-BE49-F238E27FC236}">
                <a16:creationId xmlns:a16="http://schemas.microsoft.com/office/drawing/2014/main" id="{CF2C22F1-3D84-3BB5-DC21-11D741663DDD}"/>
              </a:ext>
            </a:extLst>
          </p:cNvPr>
          <p:cNvSpPr/>
          <p:nvPr/>
        </p:nvSpPr>
        <p:spPr>
          <a:xfrm>
            <a:off x="7878479" y="3615141"/>
            <a:ext cx="523164" cy="72959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0E55C530-37E9-F8E0-5974-59C812F5797D}"/>
              </a:ext>
            </a:extLst>
          </p:cNvPr>
          <p:cNvGrpSpPr/>
          <p:nvPr/>
        </p:nvGrpSpPr>
        <p:grpSpPr>
          <a:xfrm>
            <a:off x="4197176" y="2147718"/>
            <a:ext cx="3489194" cy="3889556"/>
            <a:chOff x="532611" y="1997537"/>
            <a:chExt cx="3489194" cy="3889556"/>
          </a:xfrm>
        </p:grpSpPr>
        <p:sp>
          <p:nvSpPr>
            <p:cNvPr id="16" name="Rounded Rectangle 8">
              <a:extLst>
                <a:ext uri="{FF2B5EF4-FFF2-40B4-BE49-F238E27FC236}">
                  <a16:creationId xmlns:a16="http://schemas.microsoft.com/office/drawing/2014/main" id="{B93CAE90-4E2E-D59C-8F79-F00587C307B0}"/>
                </a:ext>
              </a:extLst>
            </p:cNvPr>
            <p:cNvSpPr/>
            <p:nvPr/>
          </p:nvSpPr>
          <p:spPr>
            <a:xfrm>
              <a:off x="532611" y="1997537"/>
              <a:ext cx="3489194" cy="3889556"/>
            </a:xfrm>
            <a:prstGeom prst="roundRect">
              <a:avLst>
                <a:gd name="adj" fmla="val 2983"/>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Yu Gothic UI" panose="020B0500000000000000" pitchFamily="50" charset="-128"/>
                <a:ea typeface="Yu Gothic UI" panose="020B0500000000000000" pitchFamily="50" charset="-128"/>
              </a:endParaRPr>
            </a:p>
          </p:txBody>
        </p:sp>
        <p:sp>
          <p:nvSpPr>
            <p:cNvPr id="18" name="Content Placeholder 2">
              <a:extLst>
                <a:ext uri="{FF2B5EF4-FFF2-40B4-BE49-F238E27FC236}">
                  <a16:creationId xmlns:a16="http://schemas.microsoft.com/office/drawing/2014/main" id="{4330E5BF-8C35-9136-37C0-E9AEC6CAAD1C}"/>
                </a:ext>
              </a:extLst>
            </p:cNvPr>
            <p:cNvSpPr txBox="1">
              <a:spLocks/>
            </p:cNvSpPr>
            <p:nvPr/>
          </p:nvSpPr>
          <p:spPr>
            <a:xfrm>
              <a:off x="733480" y="4106321"/>
              <a:ext cx="3037115" cy="1780772"/>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altLang="ja-JP" dirty="0">
                  <a:latin typeface="Yu Gothic UI" panose="020B0500000000000000" pitchFamily="50" charset="-128"/>
                  <a:ea typeface="Yu Gothic UI" panose="020B0500000000000000" pitchFamily="50" charset="-128"/>
                </a:rPr>
                <a:t>OCSP/CRL</a:t>
              </a:r>
              <a:r>
                <a:rPr lang="ja-JP" altLang="en-US" dirty="0">
                  <a:latin typeface="Yu Gothic UI" panose="020B0500000000000000" pitchFamily="50" charset="-128"/>
                  <a:ea typeface="Yu Gothic UI" panose="020B0500000000000000" pitchFamily="50" charset="-128"/>
                </a:rPr>
                <a:t>取得時の発</a:t>
              </a:r>
              <a:r>
                <a:rPr lang="en-US" altLang="ja-JP" dirty="0">
                  <a:latin typeface="Yu Gothic UI" panose="020B0500000000000000" pitchFamily="50" charset="-128"/>
                  <a:ea typeface="Yu Gothic UI" panose="020B0500000000000000" pitchFamily="50" charset="-128"/>
                </a:rPr>
                <a:t>IP</a:t>
              </a:r>
              <a:r>
                <a:rPr lang="ja-JP" altLang="en-US" dirty="0">
                  <a:latin typeface="Yu Gothic UI" panose="020B0500000000000000" pitchFamily="50" charset="-128"/>
                  <a:ea typeface="Yu Gothic UI" panose="020B0500000000000000" pitchFamily="50" charset="-128"/>
                </a:rPr>
                <a:t>によるプライバシーの漏洩</a:t>
              </a:r>
              <a:endParaRPr lang="en-US" altLang="ja-JP" dirty="0">
                <a:latin typeface="Yu Gothic UI" panose="020B0500000000000000" pitchFamily="50" charset="-128"/>
                <a:ea typeface="Yu Gothic UI" panose="020B0500000000000000" pitchFamily="50" charset="-128"/>
              </a:endParaRPr>
            </a:p>
            <a:p>
              <a:pPr>
                <a:lnSpc>
                  <a:spcPct val="100000"/>
                </a:lnSpc>
              </a:pPr>
              <a:endParaRPr lang="en-US" altLang="ja-JP" dirty="0">
                <a:latin typeface="Yu Gothic UI" panose="020B0500000000000000" pitchFamily="50" charset="-128"/>
                <a:ea typeface="Yu Gothic UI" panose="020B0500000000000000" pitchFamily="50" charset="-128"/>
              </a:endParaRPr>
            </a:p>
            <a:p>
              <a:pPr marL="285750" indent="-285750">
                <a:lnSpc>
                  <a:spcPct val="100000"/>
                </a:lnSpc>
                <a:buFont typeface="Arial" panose="020B0604020202020204" pitchFamily="34" charset="0"/>
                <a:buChar char="•"/>
              </a:pPr>
              <a:endParaRPr lang="en-US" altLang="ja-JP" dirty="0">
                <a:latin typeface="Yu Gothic UI" panose="020B0500000000000000" pitchFamily="50" charset="-128"/>
                <a:ea typeface="Yu Gothic UI" panose="020B0500000000000000" pitchFamily="50" charset="-128"/>
              </a:endParaRPr>
            </a:p>
          </p:txBody>
        </p:sp>
        <p:sp>
          <p:nvSpPr>
            <p:cNvPr id="19" name="TextBox 13">
              <a:extLst>
                <a:ext uri="{FF2B5EF4-FFF2-40B4-BE49-F238E27FC236}">
                  <a16:creationId xmlns:a16="http://schemas.microsoft.com/office/drawing/2014/main" id="{5AE29633-B9A9-F93E-8FFC-2E03A6589A5B}"/>
                </a:ext>
              </a:extLst>
            </p:cNvPr>
            <p:cNvSpPr txBox="1"/>
            <p:nvPr/>
          </p:nvSpPr>
          <p:spPr>
            <a:xfrm>
              <a:off x="733480" y="3537208"/>
              <a:ext cx="3102910" cy="461665"/>
            </a:xfrm>
            <a:prstGeom prst="rect">
              <a:avLst/>
            </a:prstGeom>
            <a:noFill/>
          </p:spPr>
          <p:txBody>
            <a:bodyPr wrap="square" lIns="0" rtlCol="0">
              <a:spAutoFit/>
            </a:bodyPr>
            <a:lstStyle/>
            <a:p>
              <a:pPr algn="ctr"/>
              <a:r>
                <a:rPr lang="ja-JP" altLang="en-US" sz="2400" b="1" dirty="0">
                  <a:solidFill>
                    <a:schemeClr val="accent2"/>
                  </a:solidFill>
                  <a:latin typeface="Yu Gothic UI Semibold" panose="020B0700000000000000" pitchFamily="50" charset="-128"/>
                  <a:ea typeface="Yu Gothic UI" panose="020B0500000000000000" pitchFamily="50" charset="-128"/>
                </a:rPr>
                <a:t>セキュリティ向上</a:t>
              </a:r>
              <a:endParaRPr lang="en-US" sz="2400" b="1" dirty="0">
                <a:solidFill>
                  <a:schemeClr val="accent2"/>
                </a:solidFill>
                <a:latin typeface="Yu Gothic UI Semibold" panose="020B0700000000000000" pitchFamily="50" charset="-128"/>
                <a:ea typeface="Yu Gothic UI" panose="020B0500000000000000" pitchFamily="50" charset="-128"/>
              </a:endParaRPr>
            </a:p>
          </p:txBody>
        </p:sp>
        <p:pic>
          <p:nvPicPr>
            <p:cNvPr id="20" name="Graphic 21">
              <a:extLst>
                <a:ext uri="{FF2B5EF4-FFF2-40B4-BE49-F238E27FC236}">
                  <a16:creationId xmlns:a16="http://schemas.microsoft.com/office/drawing/2014/main" id="{18429BC9-A857-2797-BA63-F102E0CC5B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0008" y="2354779"/>
              <a:ext cx="914400" cy="914400"/>
            </a:xfrm>
            <a:prstGeom prst="rect">
              <a:avLst/>
            </a:prstGeom>
          </p:spPr>
        </p:pic>
      </p:grpSp>
    </p:spTree>
    <p:extLst>
      <p:ext uri="{BB962C8B-B14F-4D97-AF65-F5344CB8AC3E}">
        <p14:creationId xmlns:p14="http://schemas.microsoft.com/office/powerpoint/2010/main" val="3692025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6460E79-DFE2-29B6-4213-DECD92EA0AC7}"/>
              </a:ext>
            </a:extLst>
          </p:cNvPr>
          <p:cNvSpPr>
            <a:spLocks noGrp="1"/>
          </p:cNvSpPr>
          <p:nvPr>
            <p:ph type="title"/>
          </p:nvPr>
        </p:nvSpPr>
        <p:spPr/>
        <p:txBody>
          <a:bodyPr>
            <a:normAutofit/>
          </a:bodyPr>
          <a:lstStyle/>
          <a:p>
            <a:r>
              <a:rPr lang="ja-JP" altLang="en-US" b="1" dirty="0">
                <a:latin typeface="Yu Gothic UI" panose="020B0500000000000000" pitchFamily="34" charset="-128"/>
                <a:ea typeface="Yu Gothic UI" panose="020B0500000000000000" pitchFamily="34" charset="-128"/>
              </a:rPr>
              <a:t>手動で</a:t>
            </a:r>
            <a:r>
              <a:rPr lang="ja-JP" altLang="en-US" b="1">
                <a:latin typeface="Yu Gothic UI" panose="020B0500000000000000" pitchFamily="34" charset="-128"/>
                <a:ea typeface="Yu Gothic UI" panose="020B0500000000000000" pitchFamily="34" charset="-128"/>
              </a:rPr>
              <a:t>の</a:t>
            </a:r>
            <a:r>
              <a:rPr kumimoji="1" lang="ja-JP" altLang="en-US" b="1">
                <a:latin typeface="Yu Gothic UI" panose="020B0500000000000000" pitchFamily="34" charset="-128"/>
                <a:ea typeface="Yu Gothic UI" panose="020B0500000000000000" pitchFamily="34" charset="-128"/>
              </a:rPr>
              <a:t>更新の限界</a:t>
            </a:r>
            <a:endParaRPr kumimoji="1" lang="ja-JP" altLang="en-US" b="1" dirty="0">
              <a:latin typeface="Yu Gothic UI" panose="020B0500000000000000" pitchFamily="34" charset="-128"/>
              <a:ea typeface="Yu Gothic UI" panose="020B0500000000000000" pitchFamily="34" charset="-128"/>
            </a:endParaRPr>
          </a:p>
        </p:txBody>
      </p:sp>
      <p:graphicFrame>
        <p:nvGraphicFramePr>
          <p:cNvPr id="7" name="表 6">
            <a:extLst>
              <a:ext uri="{FF2B5EF4-FFF2-40B4-BE49-F238E27FC236}">
                <a16:creationId xmlns:a16="http://schemas.microsoft.com/office/drawing/2014/main" id="{F0EC98B2-BB74-BCAD-7E26-6C9E9AD14367}"/>
              </a:ext>
            </a:extLst>
          </p:cNvPr>
          <p:cNvGraphicFramePr>
            <a:graphicFrameLocks noGrp="1"/>
          </p:cNvGraphicFramePr>
          <p:nvPr/>
        </p:nvGraphicFramePr>
        <p:xfrm>
          <a:off x="728821" y="1375757"/>
          <a:ext cx="10734358" cy="2846577"/>
        </p:xfrm>
        <a:graphic>
          <a:graphicData uri="http://schemas.openxmlformats.org/drawingml/2006/table">
            <a:tbl>
              <a:tblPr firstRow="1" bandRow="1">
                <a:tableStyleId>{21E4AEA4-8DFA-4A89-87EB-49C32662AFE0}</a:tableStyleId>
              </a:tblPr>
              <a:tblGrid>
                <a:gridCol w="2276962">
                  <a:extLst>
                    <a:ext uri="{9D8B030D-6E8A-4147-A177-3AD203B41FA5}">
                      <a16:colId xmlns:a16="http://schemas.microsoft.com/office/drawing/2014/main" val="3197038378"/>
                    </a:ext>
                  </a:extLst>
                </a:gridCol>
                <a:gridCol w="4081062">
                  <a:extLst>
                    <a:ext uri="{9D8B030D-6E8A-4147-A177-3AD203B41FA5}">
                      <a16:colId xmlns:a16="http://schemas.microsoft.com/office/drawing/2014/main" val="3064739187"/>
                    </a:ext>
                  </a:extLst>
                </a:gridCol>
                <a:gridCol w="4376334">
                  <a:extLst>
                    <a:ext uri="{9D8B030D-6E8A-4147-A177-3AD203B41FA5}">
                      <a16:colId xmlns:a16="http://schemas.microsoft.com/office/drawing/2014/main" val="2211575887"/>
                    </a:ext>
                  </a:extLst>
                </a:gridCol>
              </a:tblGrid>
              <a:tr h="654120">
                <a:tc>
                  <a:txBody>
                    <a:bodyPr/>
                    <a:lstStyle/>
                    <a:p>
                      <a:r>
                        <a:rPr kumimoji="1" lang="ja-JP" altLang="en-US" sz="1800" dirty="0">
                          <a:latin typeface="Yu Gothic UI" panose="020B0500000000000000" pitchFamily="34" charset="-128"/>
                          <a:ea typeface="Yu Gothic UI" panose="020B0500000000000000" pitchFamily="34" charset="-128"/>
                        </a:rPr>
                        <a:t>（サーバ</a:t>
                      </a:r>
                      <a:r>
                        <a:rPr kumimoji="1" lang="en-US" altLang="ja-JP" sz="1800" dirty="0">
                          <a:latin typeface="Yu Gothic UI" panose="020B0500000000000000" pitchFamily="34" charset="-128"/>
                          <a:ea typeface="Yu Gothic UI" panose="020B0500000000000000" pitchFamily="34" charset="-128"/>
                        </a:rPr>
                        <a:t>10</a:t>
                      </a:r>
                      <a:r>
                        <a:rPr kumimoji="1" lang="ja-JP" altLang="en-US" sz="1800" dirty="0">
                          <a:latin typeface="Yu Gothic UI" panose="020B0500000000000000" pitchFamily="34" charset="-128"/>
                          <a:ea typeface="Yu Gothic UI" panose="020B0500000000000000" pitchFamily="34" charset="-128"/>
                        </a:rPr>
                        <a:t>台の場合）</a:t>
                      </a:r>
                    </a:p>
                  </a:txBody>
                  <a:tcPr anchor="ctr"/>
                </a:tc>
                <a:tc>
                  <a:txBody>
                    <a:bodyPr/>
                    <a:lstStyle/>
                    <a:p>
                      <a:pPr algn="ctr"/>
                      <a:r>
                        <a:rPr kumimoji="1" lang="ja-JP" altLang="en-US" sz="1800" dirty="0">
                          <a:latin typeface="Yu Gothic UI" panose="020B0500000000000000" pitchFamily="34" charset="-128"/>
                          <a:ea typeface="Yu Gothic UI" panose="020B0500000000000000" pitchFamily="34" charset="-128"/>
                        </a:rPr>
                        <a:t>年間更新（</a:t>
                      </a:r>
                      <a:r>
                        <a:rPr kumimoji="1" lang="en-US" altLang="ja-JP" sz="1800" dirty="0">
                          <a:latin typeface="Yu Gothic UI" panose="020B0500000000000000" pitchFamily="34" charset="-128"/>
                          <a:ea typeface="Yu Gothic UI" panose="020B0500000000000000" pitchFamily="34" charset="-128"/>
                        </a:rPr>
                        <a:t>398</a:t>
                      </a:r>
                      <a:r>
                        <a:rPr kumimoji="1" lang="ja-JP" altLang="en-US" sz="1800" dirty="0">
                          <a:latin typeface="Yu Gothic UI" panose="020B0500000000000000" pitchFamily="34" charset="-128"/>
                          <a:ea typeface="Yu Gothic UI" panose="020B0500000000000000" pitchFamily="34" charset="-128"/>
                        </a:rPr>
                        <a:t>日）</a:t>
                      </a:r>
                    </a:p>
                  </a:txBody>
                  <a:tcPr anchor="ctr"/>
                </a:tc>
                <a:tc>
                  <a:txBody>
                    <a:bodyPr/>
                    <a:lstStyle/>
                    <a:p>
                      <a:pPr algn="ctr"/>
                      <a:r>
                        <a:rPr kumimoji="1" lang="ja-JP" altLang="en-US" sz="1800">
                          <a:latin typeface="Yu Gothic UI" panose="020B0500000000000000" pitchFamily="34" charset="-128"/>
                          <a:ea typeface="Yu Gothic UI" panose="020B0500000000000000" pitchFamily="34" charset="-128"/>
                        </a:rPr>
                        <a:t>月間更新（</a:t>
                      </a:r>
                      <a:r>
                        <a:rPr kumimoji="1" lang="en-US" altLang="ja-JP" sz="1800" dirty="0">
                          <a:latin typeface="Yu Gothic UI" panose="020B0500000000000000" pitchFamily="34" charset="-128"/>
                          <a:ea typeface="Yu Gothic UI" panose="020B0500000000000000" pitchFamily="34" charset="-128"/>
                        </a:rPr>
                        <a:t>47</a:t>
                      </a:r>
                      <a:r>
                        <a:rPr kumimoji="1" lang="ja-JP" altLang="en-US" sz="1800">
                          <a:latin typeface="Yu Gothic UI" panose="020B0500000000000000" pitchFamily="34" charset="-128"/>
                          <a:ea typeface="Yu Gothic UI" panose="020B0500000000000000" pitchFamily="34" charset="-128"/>
                        </a:rPr>
                        <a:t>日）</a:t>
                      </a:r>
                    </a:p>
                  </a:txBody>
                  <a:tcPr anchor="ctr"/>
                </a:tc>
                <a:extLst>
                  <a:ext uri="{0D108BD9-81ED-4DB2-BD59-A6C34878D82A}">
                    <a16:rowId xmlns:a16="http://schemas.microsoft.com/office/drawing/2014/main" val="18012940"/>
                  </a:ext>
                </a:extLst>
              </a:tr>
              <a:tr h="654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Yu Gothic UI" panose="020B0500000000000000" pitchFamily="34" charset="-128"/>
                          <a:ea typeface="Yu Gothic UI" panose="020B0500000000000000" pitchFamily="34" charset="-128"/>
                        </a:rPr>
                        <a:t>更新頻度</a:t>
                      </a:r>
                      <a:endParaRPr kumimoji="1" lang="en-US" altLang="ja-JP" sz="1800" dirty="0">
                        <a:latin typeface="Yu Gothic UI" panose="020B0500000000000000" pitchFamily="34" charset="-128"/>
                        <a:ea typeface="Yu Gothic UI" panose="020B0500000000000000" pitchFamily="34" charset="-128"/>
                      </a:endParaRPr>
                    </a:p>
                  </a:txBody>
                  <a:tcPr anchor="ctr"/>
                </a:tc>
                <a:tc>
                  <a:txBody>
                    <a:bodyPr/>
                    <a:lstStyle/>
                    <a:p>
                      <a:pPr algn="ctr"/>
                      <a:r>
                        <a:rPr kumimoji="1" lang="ja-JP" altLang="en-US" sz="1800" dirty="0">
                          <a:latin typeface="Yu Gothic UI" panose="020B0500000000000000" pitchFamily="34" charset="-128"/>
                          <a:ea typeface="Yu Gothic UI" panose="020B0500000000000000" pitchFamily="34" charset="-128"/>
                        </a:rPr>
                        <a:t>年に</a:t>
                      </a:r>
                      <a:r>
                        <a:rPr kumimoji="1" lang="en-US" altLang="ja-JP" sz="1800" dirty="0">
                          <a:latin typeface="Yu Gothic UI" panose="020B0500000000000000" pitchFamily="34" charset="-128"/>
                          <a:ea typeface="Yu Gothic UI" panose="020B0500000000000000" pitchFamily="34" charset="-128"/>
                        </a:rPr>
                        <a:t>1</a:t>
                      </a:r>
                      <a:r>
                        <a:rPr kumimoji="1" lang="ja-JP" altLang="en-US" sz="1800" dirty="0">
                          <a:latin typeface="Yu Gothic UI" panose="020B0500000000000000" pitchFamily="34" charset="-128"/>
                          <a:ea typeface="Yu Gothic UI" panose="020B0500000000000000" pitchFamily="34" charset="-128"/>
                        </a:rPr>
                        <a:t>～</a:t>
                      </a:r>
                      <a:r>
                        <a:rPr kumimoji="1" lang="en-US" altLang="ja-JP" sz="1800" dirty="0">
                          <a:latin typeface="Yu Gothic UI" panose="020B0500000000000000" pitchFamily="34" charset="-128"/>
                          <a:ea typeface="Yu Gothic UI" panose="020B0500000000000000" pitchFamily="34" charset="-128"/>
                        </a:rPr>
                        <a:t>10</a:t>
                      </a:r>
                      <a:r>
                        <a:rPr kumimoji="1" lang="ja-JP" altLang="en-US" sz="1800" dirty="0">
                          <a:latin typeface="Yu Gothic UI" panose="020B0500000000000000" pitchFamily="34" charset="-128"/>
                          <a:ea typeface="Yu Gothic UI" panose="020B0500000000000000" pitchFamily="34" charset="-128"/>
                        </a:rPr>
                        <a:t>回</a:t>
                      </a:r>
                    </a:p>
                  </a:txBody>
                  <a:tcPr anchor="ctr"/>
                </a:tc>
                <a:tc>
                  <a:txBody>
                    <a:bodyPr/>
                    <a:lstStyle/>
                    <a:p>
                      <a:pPr algn="ctr"/>
                      <a:r>
                        <a:rPr kumimoji="1" lang="ja-JP" altLang="en-US" sz="1800" dirty="0">
                          <a:latin typeface="Yu Gothic UI" panose="020B0500000000000000" pitchFamily="34" charset="-128"/>
                          <a:ea typeface="Yu Gothic UI" panose="020B0500000000000000" pitchFamily="34" charset="-128"/>
                        </a:rPr>
                        <a:t>年に</a:t>
                      </a:r>
                      <a:r>
                        <a:rPr kumimoji="1" lang="en-US" altLang="ja-JP" sz="1800" dirty="0">
                          <a:latin typeface="Yu Gothic UI" panose="020B0500000000000000" pitchFamily="34" charset="-128"/>
                          <a:ea typeface="Yu Gothic UI" panose="020B0500000000000000" pitchFamily="34" charset="-128"/>
                        </a:rPr>
                        <a:t>8</a:t>
                      </a:r>
                      <a:r>
                        <a:rPr kumimoji="1" lang="ja-JP" altLang="en-US" sz="1800" dirty="0">
                          <a:latin typeface="Yu Gothic UI" panose="020B0500000000000000" pitchFamily="34" charset="-128"/>
                          <a:ea typeface="Yu Gothic UI" panose="020B0500000000000000" pitchFamily="34" charset="-128"/>
                        </a:rPr>
                        <a:t>回～</a:t>
                      </a:r>
                      <a:r>
                        <a:rPr kumimoji="1" lang="en-US" altLang="ja-JP" sz="1800" dirty="0">
                          <a:latin typeface="Yu Gothic UI" panose="020B0500000000000000" pitchFamily="34" charset="-128"/>
                          <a:ea typeface="Yu Gothic UI" panose="020B0500000000000000" pitchFamily="34" charset="-128"/>
                        </a:rPr>
                        <a:t>120</a:t>
                      </a:r>
                      <a:r>
                        <a:rPr kumimoji="1" lang="ja-JP" altLang="en-US" sz="1800" dirty="0">
                          <a:latin typeface="Yu Gothic UI" panose="020B0500000000000000" pitchFamily="34" charset="-128"/>
                          <a:ea typeface="Yu Gothic UI" panose="020B0500000000000000" pitchFamily="34" charset="-128"/>
                        </a:rPr>
                        <a:t>回</a:t>
                      </a:r>
                    </a:p>
                  </a:txBody>
                  <a:tcPr anchor="ctr"/>
                </a:tc>
                <a:extLst>
                  <a:ext uri="{0D108BD9-81ED-4DB2-BD59-A6C34878D82A}">
                    <a16:rowId xmlns:a16="http://schemas.microsoft.com/office/drawing/2014/main" val="2072717686"/>
                  </a:ext>
                </a:extLst>
              </a:tr>
              <a:tr h="5127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Yu Gothic UI" panose="020B0500000000000000" pitchFamily="34" charset="-128"/>
                          <a:ea typeface="Yu Gothic UI" panose="020B0500000000000000" pitchFamily="34" charset="-128"/>
                        </a:rPr>
                        <a:t>作業時間（</a:t>
                      </a:r>
                      <a:r>
                        <a:rPr kumimoji="1" lang="en-US" altLang="ja-JP" sz="1800" dirty="0">
                          <a:latin typeface="Yu Gothic UI" panose="020B0500000000000000" pitchFamily="34" charset="-128"/>
                          <a:ea typeface="Yu Gothic UI" panose="020B0500000000000000" pitchFamily="34" charset="-128"/>
                        </a:rPr>
                        <a:t>@3h</a:t>
                      </a:r>
                      <a:r>
                        <a:rPr kumimoji="1" lang="ja-JP" altLang="en-US" sz="1800" dirty="0">
                          <a:latin typeface="Yu Gothic UI" panose="020B0500000000000000" pitchFamily="34" charset="-128"/>
                          <a:ea typeface="Yu Gothic UI" panose="020B0500000000000000" pitchFamily="34" charset="-128"/>
                        </a:rPr>
                        <a:t>）</a:t>
                      </a:r>
                    </a:p>
                  </a:txBody>
                  <a:tcPr anchor="ctr"/>
                </a:tc>
                <a:tc>
                  <a:txBody>
                    <a:bodyPr/>
                    <a:lstStyle/>
                    <a:p>
                      <a:pPr algn="ctr"/>
                      <a:r>
                        <a:rPr kumimoji="1" lang="en-US" altLang="ja-JP" sz="1800" dirty="0">
                          <a:latin typeface="Yu Gothic UI" panose="020B0500000000000000" pitchFamily="34" charset="-128"/>
                          <a:ea typeface="Yu Gothic UI" panose="020B0500000000000000" pitchFamily="34" charset="-128"/>
                        </a:rPr>
                        <a:t>30h</a:t>
                      </a:r>
                      <a:endParaRPr kumimoji="1" lang="ja-JP" altLang="en-US" sz="1800" dirty="0">
                        <a:latin typeface="Yu Gothic UI" panose="020B0500000000000000" pitchFamily="34" charset="-128"/>
                        <a:ea typeface="Yu Gothic UI" panose="020B0500000000000000" pitchFamily="34" charset="-128"/>
                      </a:endParaRPr>
                    </a:p>
                  </a:txBody>
                  <a:tcPr anchor="ctr"/>
                </a:tc>
                <a:tc>
                  <a:txBody>
                    <a:bodyPr/>
                    <a:lstStyle/>
                    <a:p>
                      <a:pPr algn="ctr"/>
                      <a:r>
                        <a:rPr kumimoji="1" lang="ja-JP" altLang="en-US" sz="1800" dirty="0">
                          <a:latin typeface="Yu Gothic UI" panose="020B0500000000000000" pitchFamily="34" charset="-128"/>
                          <a:ea typeface="Yu Gothic UI" panose="020B0500000000000000" pitchFamily="34" charset="-128"/>
                        </a:rPr>
                        <a:t>～</a:t>
                      </a:r>
                      <a:r>
                        <a:rPr kumimoji="1" lang="en-US" altLang="ja-JP" sz="1800" dirty="0">
                          <a:latin typeface="Yu Gothic UI" panose="020B0500000000000000" pitchFamily="34" charset="-128"/>
                          <a:ea typeface="Yu Gothic UI" panose="020B0500000000000000" pitchFamily="34" charset="-128"/>
                        </a:rPr>
                        <a:t>360h</a:t>
                      </a:r>
                      <a:endParaRPr kumimoji="1" lang="ja-JP" altLang="en-US" sz="1800" dirty="0">
                        <a:latin typeface="Yu Gothic UI" panose="020B0500000000000000" pitchFamily="34" charset="-128"/>
                        <a:ea typeface="Yu Gothic UI" panose="020B0500000000000000" pitchFamily="34" charset="-128"/>
                      </a:endParaRPr>
                    </a:p>
                  </a:txBody>
                  <a:tcPr anchor="ctr"/>
                </a:tc>
                <a:extLst>
                  <a:ext uri="{0D108BD9-81ED-4DB2-BD59-A6C34878D82A}">
                    <a16:rowId xmlns:a16="http://schemas.microsoft.com/office/drawing/2014/main" val="987937251"/>
                  </a:ext>
                </a:extLst>
              </a:tr>
              <a:tr h="5127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Yu Gothic UI" panose="020B0500000000000000" pitchFamily="34" charset="-128"/>
                          <a:ea typeface="Yu Gothic UI" panose="020B0500000000000000" pitchFamily="34" charset="-128"/>
                        </a:rPr>
                        <a:t>作業コスト</a:t>
                      </a:r>
                    </a:p>
                  </a:txBody>
                  <a:tcPr anchor="ctr"/>
                </a:tc>
                <a:tc>
                  <a:txBody>
                    <a:bodyPr/>
                    <a:lstStyle/>
                    <a:p>
                      <a:pPr algn="ctr"/>
                      <a:r>
                        <a:rPr kumimoji="1" lang="ja-JP" altLang="en-US" sz="1800">
                          <a:latin typeface="Yu Gothic UI" panose="020B0500000000000000" pitchFamily="34" charset="-128"/>
                          <a:ea typeface="Yu Gothic UI" panose="020B0500000000000000" pitchFamily="34" charset="-128"/>
                        </a:rPr>
                        <a:t>人的コストは少ない</a:t>
                      </a:r>
                    </a:p>
                  </a:txBody>
                  <a:tcPr anchor="ctr"/>
                </a:tc>
                <a:tc>
                  <a:txBody>
                    <a:bodyPr/>
                    <a:lstStyle/>
                    <a:p>
                      <a:pPr algn="ctr"/>
                      <a:r>
                        <a:rPr kumimoji="1" lang="ja-JP" altLang="en-US" sz="1800" dirty="0">
                          <a:latin typeface="Yu Gothic UI" panose="020B0500000000000000" pitchFamily="34" charset="-128"/>
                          <a:ea typeface="Yu Gothic UI" panose="020B0500000000000000" pitchFamily="34" charset="-128"/>
                        </a:rPr>
                        <a:t>外注している場合、手数料が大きい</a:t>
                      </a:r>
                    </a:p>
                  </a:txBody>
                  <a:tcPr anchor="ctr"/>
                </a:tc>
                <a:extLst>
                  <a:ext uri="{0D108BD9-81ED-4DB2-BD59-A6C34878D82A}">
                    <a16:rowId xmlns:a16="http://schemas.microsoft.com/office/drawing/2014/main" val="2377412416"/>
                  </a:ext>
                </a:extLst>
              </a:tr>
              <a:tr h="5127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Yu Gothic UI" panose="020B0500000000000000" pitchFamily="34" charset="-128"/>
                          <a:ea typeface="Yu Gothic UI" panose="020B0500000000000000" pitchFamily="34" charset="-128"/>
                        </a:rPr>
                        <a:t>ヒューマンエラー耐性</a:t>
                      </a:r>
                    </a:p>
                  </a:txBody>
                  <a:tcPr anchor="ctr"/>
                </a:tc>
                <a:tc>
                  <a:txBody>
                    <a:bodyPr/>
                    <a:lstStyle/>
                    <a:p>
                      <a:pPr algn="ctr"/>
                      <a:r>
                        <a:rPr kumimoji="1" lang="ja-JP" altLang="en-US" sz="1800" dirty="0">
                          <a:latin typeface="Yu Gothic UI" panose="020B0500000000000000" pitchFamily="34" charset="-128"/>
                          <a:ea typeface="Yu Gothic UI" panose="020B0500000000000000" pitchFamily="34" charset="-128"/>
                        </a:rPr>
                        <a:t>△</a:t>
                      </a:r>
                    </a:p>
                  </a:txBody>
                  <a:tcPr anchor="ctr"/>
                </a:tc>
                <a:tc>
                  <a:txBody>
                    <a:bodyPr/>
                    <a:lstStyle/>
                    <a:p>
                      <a:pPr algn="ctr"/>
                      <a:r>
                        <a:rPr kumimoji="1" lang="en-US" altLang="ja-JP" sz="1800" dirty="0">
                          <a:latin typeface="Yu Gothic UI" panose="020B0500000000000000" pitchFamily="34" charset="-128"/>
                          <a:ea typeface="Yu Gothic UI" panose="020B0500000000000000" pitchFamily="34" charset="-128"/>
                        </a:rPr>
                        <a:t>×</a:t>
                      </a:r>
                      <a:endParaRPr kumimoji="1" lang="ja-JP" altLang="en-US" sz="1800" dirty="0">
                        <a:latin typeface="Yu Gothic UI" panose="020B0500000000000000" pitchFamily="34" charset="-128"/>
                        <a:ea typeface="Yu Gothic UI" panose="020B0500000000000000" pitchFamily="34" charset="-128"/>
                      </a:endParaRPr>
                    </a:p>
                  </a:txBody>
                  <a:tcPr anchor="ctr"/>
                </a:tc>
                <a:extLst>
                  <a:ext uri="{0D108BD9-81ED-4DB2-BD59-A6C34878D82A}">
                    <a16:rowId xmlns:a16="http://schemas.microsoft.com/office/drawing/2014/main" val="3201819219"/>
                  </a:ext>
                </a:extLst>
              </a:tr>
            </a:tbl>
          </a:graphicData>
        </a:graphic>
      </p:graphicFrame>
      <p:sp>
        <p:nvSpPr>
          <p:cNvPr id="8" name="テキスト ボックス 7">
            <a:extLst>
              <a:ext uri="{FF2B5EF4-FFF2-40B4-BE49-F238E27FC236}">
                <a16:creationId xmlns:a16="http://schemas.microsoft.com/office/drawing/2014/main" id="{A403AED7-55F1-26E3-3751-6128EFCEAA5C}"/>
              </a:ext>
            </a:extLst>
          </p:cNvPr>
          <p:cNvSpPr txBox="1"/>
          <p:nvPr/>
        </p:nvSpPr>
        <p:spPr>
          <a:xfrm>
            <a:off x="7826409" y="6184916"/>
            <a:ext cx="3057247" cy="369332"/>
          </a:xfrm>
          <a:prstGeom prst="rect">
            <a:avLst/>
          </a:prstGeom>
          <a:noFill/>
        </p:spPr>
        <p:txBody>
          <a:bodyPr wrap="none" rtlCol="0">
            <a:spAutoFit/>
          </a:bodyPr>
          <a:lstStyle/>
          <a:p>
            <a:pPr algn="ctr"/>
            <a:r>
              <a:rPr kumimoji="1" lang="en-US" altLang="ja-JP" dirty="0">
                <a:latin typeface="Yu Gothic UI" panose="020B0500000000000000" pitchFamily="34" charset="-128"/>
                <a:ea typeface="Yu Gothic UI" panose="020B0500000000000000" pitchFamily="34" charset="-128"/>
              </a:rPr>
              <a:t>Excel</a:t>
            </a:r>
            <a:r>
              <a:rPr kumimoji="1" lang="ja-JP" altLang="en-US">
                <a:latin typeface="Yu Gothic UI" panose="020B0500000000000000" pitchFamily="34" charset="-128"/>
                <a:ea typeface="Yu Gothic UI" panose="020B0500000000000000" pitchFamily="34" charset="-128"/>
              </a:rPr>
              <a:t>で台帳管理だとミスも怖い</a:t>
            </a:r>
          </a:p>
        </p:txBody>
      </p:sp>
      <p:sp>
        <p:nvSpPr>
          <p:cNvPr id="9" name="テキスト ボックス 8">
            <a:extLst>
              <a:ext uri="{FF2B5EF4-FFF2-40B4-BE49-F238E27FC236}">
                <a16:creationId xmlns:a16="http://schemas.microsoft.com/office/drawing/2014/main" id="{14C5A5E3-5FEF-E559-C833-C62F2E240486}"/>
              </a:ext>
            </a:extLst>
          </p:cNvPr>
          <p:cNvSpPr txBox="1"/>
          <p:nvPr/>
        </p:nvSpPr>
        <p:spPr>
          <a:xfrm>
            <a:off x="3221923" y="6184916"/>
            <a:ext cx="3594253" cy="369332"/>
          </a:xfrm>
          <a:prstGeom prst="rect">
            <a:avLst/>
          </a:prstGeom>
          <a:noFill/>
        </p:spPr>
        <p:txBody>
          <a:bodyPr wrap="none" rtlCol="0">
            <a:spAutoFit/>
          </a:bodyPr>
          <a:lstStyle/>
          <a:p>
            <a:pPr algn="ctr"/>
            <a:r>
              <a:rPr kumimoji="1" lang="ja-JP" altLang="en-US">
                <a:latin typeface="Yu Gothic UI" panose="020B0500000000000000" pitchFamily="34" charset="-128"/>
                <a:ea typeface="Yu Gothic UI" panose="020B0500000000000000" pitchFamily="34" charset="-128"/>
              </a:rPr>
              <a:t>手作業が面倒だけど何とかなる・・・？</a:t>
            </a:r>
          </a:p>
        </p:txBody>
      </p:sp>
      <p:sp>
        <p:nvSpPr>
          <p:cNvPr id="2" name="テキスト ボックス 1">
            <a:extLst>
              <a:ext uri="{FF2B5EF4-FFF2-40B4-BE49-F238E27FC236}">
                <a16:creationId xmlns:a16="http://schemas.microsoft.com/office/drawing/2014/main" id="{747C4CAA-E88D-1AF0-79BD-676C84DE1A81}"/>
              </a:ext>
            </a:extLst>
          </p:cNvPr>
          <p:cNvSpPr txBox="1"/>
          <p:nvPr/>
        </p:nvSpPr>
        <p:spPr>
          <a:xfrm>
            <a:off x="728821" y="4416250"/>
            <a:ext cx="1993114" cy="2246769"/>
          </a:xfrm>
          <a:prstGeom prst="rect">
            <a:avLst/>
          </a:prstGeom>
          <a:noFill/>
        </p:spPr>
        <p:txBody>
          <a:bodyPr wrap="square" rtlCol="0">
            <a:spAutoFit/>
          </a:bodyPr>
          <a:lstStyle/>
          <a:p>
            <a:r>
              <a:rPr kumimoji="1" lang="ja-JP" altLang="en-US" sz="1400" dirty="0">
                <a:latin typeface="Yu Gothic UI" panose="020B0500000000000000" pitchFamily="34" charset="-128"/>
                <a:ea typeface="Yu Gothic UI" panose="020B0500000000000000" pitchFamily="34" charset="-128"/>
              </a:rPr>
              <a:t>作業内容（</a:t>
            </a:r>
            <a:r>
              <a:rPr kumimoji="1" lang="en-US" altLang="ja-JP" sz="1400" dirty="0">
                <a:latin typeface="Yu Gothic UI" panose="020B0500000000000000" pitchFamily="34" charset="-128"/>
                <a:ea typeface="Yu Gothic UI" panose="020B0500000000000000" pitchFamily="34" charset="-128"/>
              </a:rPr>
              <a:t>3</a:t>
            </a:r>
            <a:r>
              <a:rPr kumimoji="1" lang="ja-JP" altLang="en-US" sz="1400" dirty="0">
                <a:latin typeface="Yu Gothic UI" panose="020B0500000000000000" pitchFamily="34" charset="-128"/>
                <a:ea typeface="Yu Gothic UI" panose="020B0500000000000000" pitchFamily="34" charset="-128"/>
              </a:rPr>
              <a:t>時間）：</a:t>
            </a:r>
            <a:endParaRPr kumimoji="1" lang="en-US" altLang="ja-JP" sz="1400" dirty="0">
              <a:latin typeface="Yu Gothic UI" panose="020B0500000000000000" pitchFamily="34" charset="-128"/>
              <a:ea typeface="Yu Gothic UI" panose="020B0500000000000000" pitchFamily="34" charset="-128"/>
            </a:endParaRPr>
          </a:p>
          <a:p>
            <a:pPr marL="285750" indent="-285750">
              <a:buFont typeface="Arial" panose="020B0604020202020204" pitchFamily="34" charset="0"/>
              <a:buChar char="•"/>
            </a:pPr>
            <a:r>
              <a:rPr kumimoji="1" lang="ja-JP" altLang="en-US" sz="1400" dirty="0">
                <a:latin typeface="Yu Gothic UI" panose="020B0500000000000000" pitchFamily="34" charset="-128"/>
                <a:ea typeface="Yu Gothic UI" panose="020B0500000000000000" pitchFamily="34" charset="-128"/>
              </a:rPr>
              <a:t>関係者確認</a:t>
            </a:r>
            <a:endParaRPr kumimoji="1" lang="en-US" altLang="ja-JP" sz="1400" dirty="0">
              <a:latin typeface="Yu Gothic UI" panose="020B0500000000000000" pitchFamily="34" charset="-128"/>
              <a:ea typeface="Yu Gothic UI" panose="020B0500000000000000" pitchFamily="34" charset="-128"/>
            </a:endParaRPr>
          </a:p>
          <a:p>
            <a:pPr marL="285750" indent="-285750">
              <a:buFont typeface="Arial" panose="020B0604020202020204" pitchFamily="34" charset="0"/>
              <a:buChar char="•"/>
            </a:pPr>
            <a:r>
              <a:rPr kumimoji="1" lang="en-US" altLang="ja-JP" sz="1400" dirty="0">
                <a:latin typeface="Yu Gothic UI" panose="020B0500000000000000" pitchFamily="34" charset="-128"/>
                <a:ea typeface="Yu Gothic UI" panose="020B0500000000000000" pitchFamily="34" charset="-128"/>
              </a:rPr>
              <a:t>CSR</a:t>
            </a:r>
            <a:r>
              <a:rPr kumimoji="1" lang="ja-JP" altLang="en-US" sz="1400" dirty="0">
                <a:latin typeface="Yu Gothic UI" panose="020B0500000000000000" pitchFamily="34" charset="-128"/>
                <a:ea typeface="Yu Gothic UI" panose="020B0500000000000000" pitchFamily="34" charset="-128"/>
              </a:rPr>
              <a:t>作成</a:t>
            </a:r>
            <a:endParaRPr kumimoji="1" lang="en-US" altLang="ja-JP" sz="1400" dirty="0">
              <a:latin typeface="Yu Gothic UI" panose="020B0500000000000000" pitchFamily="34" charset="-128"/>
              <a:ea typeface="Yu Gothic UI" panose="020B0500000000000000" pitchFamily="34" charset="-128"/>
            </a:endParaRPr>
          </a:p>
          <a:p>
            <a:pPr marL="285750" indent="-285750">
              <a:buFont typeface="Arial" panose="020B0604020202020204" pitchFamily="34" charset="0"/>
              <a:buChar char="•"/>
            </a:pPr>
            <a:r>
              <a:rPr kumimoji="1" lang="ja-JP" altLang="en-US" sz="1400">
                <a:latin typeface="Yu Gothic UI" panose="020B0500000000000000" pitchFamily="34" charset="-128"/>
                <a:ea typeface="Yu Gothic UI" panose="020B0500000000000000" pitchFamily="34" charset="-128"/>
              </a:rPr>
              <a:t>申請</a:t>
            </a:r>
            <a:endParaRPr kumimoji="1" lang="en-US" altLang="ja-JP" sz="1400" dirty="0">
              <a:latin typeface="Yu Gothic UI" panose="020B0500000000000000" pitchFamily="34" charset="-128"/>
              <a:ea typeface="Yu Gothic UI" panose="020B0500000000000000" pitchFamily="34" charset="-128"/>
            </a:endParaRPr>
          </a:p>
          <a:p>
            <a:pPr marL="285750" indent="-285750">
              <a:buFont typeface="Arial" panose="020B0604020202020204" pitchFamily="34" charset="0"/>
              <a:buChar char="•"/>
            </a:pPr>
            <a:r>
              <a:rPr kumimoji="1" lang="ja-JP" altLang="en-US" sz="1400">
                <a:solidFill>
                  <a:schemeClr val="accent5"/>
                </a:solidFill>
                <a:latin typeface="Yu Gothic UI" panose="020B0500000000000000" pitchFamily="34" charset="-128"/>
                <a:ea typeface="Yu Gothic UI" panose="020B0500000000000000" pitchFamily="34" charset="-128"/>
              </a:rPr>
              <a:t>認証対応</a:t>
            </a:r>
            <a:endParaRPr kumimoji="1" lang="en-US" altLang="ja-JP" sz="1400" dirty="0">
              <a:solidFill>
                <a:schemeClr val="accent5"/>
              </a:solidFill>
              <a:latin typeface="Yu Gothic UI" panose="020B0500000000000000" pitchFamily="34" charset="-128"/>
              <a:ea typeface="Yu Gothic UI" panose="020B0500000000000000" pitchFamily="34" charset="-128"/>
            </a:endParaRPr>
          </a:p>
          <a:p>
            <a:pPr marL="285750" indent="-285750">
              <a:buFont typeface="Arial" panose="020B0604020202020204" pitchFamily="34" charset="0"/>
              <a:buChar char="•"/>
            </a:pPr>
            <a:r>
              <a:rPr kumimoji="1" lang="en-US" altLang="ja-JP" sz="1400" dirty="0">
                <a:solidFill>
                  <a:schemeClr val="accent5"/>
                </a:solidFill>
                <a:latin typeface="Yu Gothic UI" panose="020B0500000000000000" pitchFamily="34" charset="-128"/>
                <a:ea typeface="Yu Gothic UI" panose="020B0500000000000000" pitchFamily="34" charset="-128"/>
              </a:rPr>
              <a:t>DNS</a:t>
            </a:r>
            <a:r>
              <a:rPr kumimoji="1" lang="ja-JP" altLang="en-US" sz="1400">
                <a:solidFill>
                  <a:schemeClr val="accent5"/>
                </a:solidFill>
                <a:latin typeface="Yu Gothic UI" panose="020B0500000000000000" pitchFamily="34" charset="-128"/>
                <a:ea typeface="Yu Gothic UI" panose="020B0500000000000000" pitchFamily="34" charset="-128"/>
              </a:rPr>
              <a:t>設定変更依頼</a:t>
            </a:r>
            <a:endParaRPr kumimoji="1" lang="en-US" altLang="ja-JP" sz="1400" dirty="0">
              <a:solidFill>
                <a:schemeClr val="accent5"/>
              </a:solidFill>
              <a:latin typeface="Yu Gothic UI" panose="020B0500000000000000" pitchFamily="34" charset="-128"/>
              <a:ea typeface="Yu Gothic UI" panose="020B0500000000000000" pitchFamily="34" charset="-128"/>
            </a:endParaRPr>
          </a:p>
          <a:p>
            <a:pPr marL="285750" indent="-285750">
              <a:buFont typeface="Arial" panose="020B0604020202020204" pitchFamily="34" charset="0"/>
              <a:buChar char="•"/>
            </a:pPr>
            <a:r>
              <a:rPr kumimoji="1" lang="ja-JP" altLang="en-US" sz="1400">
                <a:latin typeface="Yu Gothic UI" panose="020B0500000000000000" pitchFamily="34" charset="-128"/>
                <a:ea typeface="Yu Gothic UI" panose="020B0500000000000000" pitchFamily="34" charset="-128"/>
              </a:rPr>
              <a:t>インストール（サーバー、ロードバランサー、その他）</a:t>
            </a:r>
            <a:endParaRPr kumimoji="1" lang="en-US" altLang="ja-JP" sz="1400" dirty="0">
              <a:latin typeface="Yu Gothic UI" panose="020B0500000000000000" pitchFamily="34" charset="-128"/>
              <a:ea typeface="Yu Gothic UI" panose="020B0500000000000000" pitchFamily="34" charset="-128"/>
            </a:endParaRPr>
          </a:p>
          <a:p>
            <a:pPr algn="r"/>
            <a:r>
              <a:rPr kumimoji="1" lang="ja-JP" altLang="en-US" sz="1400" dirty="0">
                <a:latin typeface="Yu Gothic UI" panose="020B0500000000000000" pitchFamily="34" charset="-128"/>
                <a:ea typeface="Yu Gothic UI" panose="020B0500000000000000" pitchFamily="34" charset="-128"/>
              </a:rPr>
              <a:t>など</a:t>
            </a:r>
          </a:p>
        </p:txBody>
      </p:sp>
      <p:sp>
        <p:nvSpPr>
          <p:cNvPr id="6" name="四角形: 角を丸くする 8">
            <a:extLst>
              <a:ext uri="{FF2B5EF4-FFF2-40B4-BE49-F238E27FC236}">
                <a16:creationId xmlns:a16="http://schemas.microsoft.com/office/drawing/2014/main" id="{1A8779EC-AF0A-F79B-1EAA-C29A33527DA1}"/>
              </a:ext>
            </a:extLst>
          </p:cNvPr>
          <p:cNvSpPr/>
          <p:nvPr/>
        </p:nvSpPr>
        <p:spPr>
          <a:xfrm>
            <a:off x="8316982" y="4371765"/>
            <a:ext cx="2076100" cy="1663145"/>
          </a:xfrm>
          <a:prstGeom prst="round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Noto Sans JP" panose="020B0200000000000000" pitchFamily="50" charset="-128"/>
              <a:ea typeface="Noto Sans JP" panose="020B0200000000000000" pitchFamily="50" charset="-128"/>
            </a:endParaRPr>
          </a:p>
        </p:txBody>
      </p:sp>
      <p:sp>
        <p:nvSpPr>
          <p:cNvPr id="10" name="四角形: 角を丸くする 8">
            <a:extLst>
              <a:ext uri="{FF2B5EF4-FFF2-40B4-BE49-F238E27FC236}">
                <a16:creationId xmlns:a16="http://schemas.microsoft.com/office/drawing/2014/main" id="{D7F25686-7446-D5E6-E892-35FC347C4214}"/>
              </a:ext>
            </a:extLst>
          </p:cNvPr>
          <p:cNvSpPr/>
          <p:nvPr/>
        </p:nvSpPr>
        <p:spPr>
          <a:xfrm>
            <a:off x="3875019" y="4371765"/>
            <a:ext cx="2076100" cy="1663145"/>
          </a:xfrm>
          <a:prstGeom prst="round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Noto Sans JP" panose="020B0200000000000000" pitchFamily="50" charset="-128"/>
              <a:ea typeface="Noto Sans JP" panose="020B0200000000000000" pitchFamily="50" charset="-128"/>
            </a:endParaRPr>
          </a:p>
        </p:txBody>
      </p:sp>
    </p:spTree>
    <p:extLst>
      <p:ext uri="{BB962C8B-B14F-4D97-AF65-F5344CB8AC3E}">
        <p14:creationId xmlns:p14="http://schemas.microsoft.com/office/powerpoint/2010/main" val="2580285775"/>
      </p:ext>
    </p:extLst>
  </p:cSld>
  <p:clrMapOvr>
    <a:masterClrMapping/>
  </p:clrMapOvr>
</p:sld>
</file>

<file path=ppt/theme/theme1.xml><?xml version="1.0" encoding="utf-8"?>
<a:theme xmlns:a="http://schemas.openxmlformats.org/drawingml/2006/main" name="DigiCert PUBLIC">
  <a:themeElements>
    <a:clrScheme name="DigiCert 2025">
      <a:dk1>
        <a:srgbClr val="222222"/>
      </a:dk1>
      <a:lt1>
        <a:srgbClr val="FFFFFF"/>
      </a:lt1>
      <a:dk2>
        <a:srgbClr val="000000"/>
      </a:dk2>
      <a:lt2>
        <a:srgbClr val="47565D"/>
      </a:lt2>
      <a:accent1>
        <a:srgbClr val="083C77"/>
      </a:accent1>
      <a:accent2>
        <a:srgbClr val="0174C3"/>
      </a:accent2>
      <a:accent3>
        <a:srgbClr val="58C3C3"/>
      </a:accent3>
      <a:accent4>
        <a:srgbClr val="F95738"/>
      </a:accent4>
      <a:accent5>
        <a:srgbClr val="EE9649"/>
      </a:accent5>
      <a:accent6>
        <a:srgbClr val="F5D35E"/>
      </a:accent6>
      <a:hlink>
        <a:srgbClr val="0174C3"/>
      </a:hlink>
      <a:folHlink>
        <a:srgbClr val="083C77"/>
      </a:folHlink>
    </a:clrScheme>
    <a:fontScheme name="Noto Sans JP">
      <a:majorFont>
        <a:latin typeface="Noto Sans JP"/>
        <a:ea typeface="Noto Sans JP SemiBold"/>
        <a:cs typeface=""/>
      </a:majorFont>
      <a:minorFont>
        <a:latin typeface="Noto Sans JP"/>
        <a:ea typeface="Noto Sans J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igiCert Presentation Template_Feb2025_JP_Ugothic_no_embed.pptx" id="{2C0875D8-C4EC-4888-A6A3-12B93CB165BC}" vid="{3D44379A-AB6D-4603-8FDB-7EE714240450}"/>
    </a:ext>
  </a:extLst>
</a:theme>
</file>

<file path=ppt/theme/theme2.xml><?xml version="1.0" encoding="utf-8"?>
<a:theme xmlns:a="http://schemas.openxmlformats.org/drawingml/2006/main" name="DigiCert INTERNAL">
  <a:themeElements>
    <a:clrScheme name="DigiCert 2025">
      <a:dk1>
        <a:srgbClr val="222222"/>
      </a:dk1>
      <a:lt1>
        <a:srgbClr val="FFFFFF"/>
      </a:lt1>
      <a:dk2>
        <a:srgbClr val="000000"/>
      </a:dk2>
      <a:lt2>
        <a:srgbClr val="47565D"/>
      </a:lt2>
      <a:accent1>
        <a:srgbClr val="083C77"/>
      </a:accent1>
      <a:accent2>
        <a:srgbClr val="0174C3"/>
      </a:accent2>
      <a:accent3>
        <a:srgbClr val="58C3C3"/>
      </a:accent3>
      <a:accent4>
        <a:srgbClr val="F95738"/>
      </a:accent4>
      <a:accent5>
        <a:srgbClr val="EE9649"/>
      </a:accent5>
      <a:accent6>
        <a:srgbClr val="F5D35E"/>
      </a:accent6>
      <a:hlink>
        <a:srgbClr val="0174C3"/>
      </a:hlink>
      <a:folHlink>
        <a:srgbClr val="083C77"/>
      </a:folHlink>
    </a:clrScheme>
    <a:fontScheme name="Custom 1">
      <a:majorFont>
        <a:latin typeface="Roboto Condense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igiCert Presentation Template_Feb2025_JP_Ugothic_no_embed.pptx" id="{2C0875D8-C4EC-4888-A6A3-12B93CB165BC}" vid="{64127594-F462-4039-88F2-3E4281B686DA}"/>
    </a:ext>
  </a:extLst>
</a:theme>
</file>

<file path=ppt/theme/theme3.xml><?xml version="1.0" encoding="utf-8"?>
<a:theme xmlns:a="http://schemas.openxmlformats.org/drawingml/2006/main" name="DigiCert CONFIDENTIAL">
  <a:themeElements>
    <a:clrScheme name="DigiCert 2025">
      <a:dk1>
        <a:srgbClr val="222222"/>
      </a:dk1>
      <a:lt1>
        <a:srgbClr val="FFFFFF"/>
      </a:lt1>
      <a:dk2>
        <a:srgbClr val="000000"/>
      </a:dk2>
      <a:lt2>
        <a:srgbClr val="47565D"/>
      </a:lt2>
      <a:accent1>
        <a:srgbClr val="083C77"/>
      </a:accent1>
      <a:accent2>
        <a:srgbClr val="0174C3"/>
      </a:accent2>
      <a:accent3>
        <a:srgbClr val="58C3C3"/>
      </a:accent3>
      <a:accent4>
        <a:srgbClr val="F95738"/>
      </a:accent4>
      <a:accent5>
        <a:srgbClr val="EE9649"/>
      </a:accent5>
      <a:accent6>
        <a:srgbClr val="F5D35E"/>
      </a:accent6>
      <a:hlink>
        <a:srgbClr val="0174C3"/>
      </a:hlink>
      <a:folHlink>
        <a:srgbClr val="083C77"/>
      </a:folHlink>
    </a:clrScheme>
    <a:fontScheme name="Custom 1">
      <a:majorFont>
        <a:latin typeface="Roboto Condense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igiCert Presentation Template_Feb2025_JP_Ugothic_no_embed.pptx" id="{2C0875D8-C4EC-4888-A6A3-12B93CB165BC}" vid="{8ABD9DB6-7025-401A-9DB5-75EEA0C73EC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88cc886-ca88-442b-8c87-07fa8524b1f5">
      <Terms xmlns="http://schemas.microsoft.com/office/infopath/2007/PartnerControls"/>
    </lcf76f155ced4ddcb4097134ff3c332f>
    <Description0 xmlns="588cc886-ca88-442b-8c87-07fa8524b1f5" xsi:nil="true"/>
    <Lead xmlns="588cc886-ca88-442b-8c87-07fa8524b1f5">
      <UserInfo>
        <DisplayName/>
        <AccountId xsi:nil="true"/>
        <AccountType/>
      </UserInfo>
    </Lead>
    <TaxCatchAll xmlns="5dfac59a-d3f7-470b-acfe-49bd1afea17c" xsi:nil="true"/>
    <_dlc_DocId xmlns="5dfac59a-d3f7-470b-acfe-49bd1afea17c">VAULTID-235436668-68091</_dlc_DocId>
    <_dlc_DocIdUrl xmlns="5dfac59a-d3f7-470b-acfe-49bd1afea17c">
      <Url>https://digicert365.sharepoint.com/sites/EMSalesVault/_layouts/15/DocIdRedir.aspx?ID=VAULTID-235436668-68091</Url>
      <Description>VAULTID-235436668-68091</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DD8B79044757004D8AB85ADF2148BB8D" ma:contentTypeVersion="23" ma:contentTypeDescription="Create a new document." ma:contentTypeScope="" ma:versionID="ebda5cf751af7f5efd46106ae34dbeb9">
  <xsd:schema xmlns:xsd="http://www.w3.org/2001/XMLSchema" xmlns:xs="http://www.w3.org/2001/XMLSchema" xmlns:p="http://schemas.microsoft.com/office/2006/metadata/properties" xmlns:ns2="588cc886-ca88-442b-8c87-07fa8524b1f5" xmlns:ns3="5dfac59a-d3f7-470b-acfe-49bd1afea17c" targetNamespace="http://schemas.microsoft.com/office/2006/metadata/properties" ma:root="true" ma:fieldsID="fe1a4dd5a3fca3a6bd96455a20226cb5" ns2:_="" ns3:_="">
    <xsd:import namespace="588cc886-ca88-442b-8c87-07fa8524b1f5"/>
    <xsd:import namespace="5dfac59a-d3f7-470b-acfe-49bd1afea17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Description0"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_dlc_DocId" minOccurs="0"/>
                <xsd:element ref="ns3:_dlc_DocIdUrl" minOccurs="0"/>
                <xsd:element ref="ns3:_dlc_DocIdPersistId"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Lea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8cc886-ca88-442b-8c87-07fa8524b1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Description0" ma:index="13" nillable="true" ma:displayName="Description" ma:internalName="Description0">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89cf8821-fa55-4311-abf8-a1fa9d97a90b"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Lead" ma:index="29" nillable="true" ma:displayName="Lead" ma:format="Dropdown" ma:list="UserInfo" ma:SharePointGroup="0" ma:internalName="Lea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fac59a-d3f7-470b-acfe-49bd1afea17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_dlc_DocId" ma:index="19" nillable="true" ma:displayName="Document ID Value" ma:description="The value of the document ID assigned to this item." ma:internalName="_dlc_DocId" ma:readOnly="true">
      <xsd:simpleType>
        <xsd:restriction base="dms:Text"/>
      </xsd:simpleType>
    </xsd:element>
    <xsd:element name="_dlc_DocIdUrl" ma:index="2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1" nillable="true" ma:displayName="Persist ID" ma:description="Keep ID on add." ma:hidden="true" ma:internalName="_dlc_DocIdPersistId" ma:readOnly="true">
      <xsd:simpleType>
        <xsd:restriction base="dms:Boolean"/>
      </xsd:simpleType>
    </xsd:element>
    <xsd:element name="TaxCatchAll" ma:index="26" nillable="true" ma:displayName="Taxonomy Catch All Column" ma:hidden="true" ma:list="{501d08f7-d662-4451-afd7-1298e6c9a72f}" ma:internalName="TaxCatchAll" ma:showField="CatchAllData" ma:web="5dfac59a-d3f7-470b-acfe-49bd1afea1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3EEA90-28D6-451E-BED7-CF10DAA729B8}">
  <ds:schemaRefs>
    <ds:schemaRef ds:uri="http://schemas.microsoft.com/sharepoint/events"/>
  </ds:schemaRefs>
</ds:datastoreItem>
</file>

<file path=customXml/itemProps2.xml><?xml version="1.0" encoding="utf-8"?>
<ds:datastoreItem xmlns:ds="http://schemas.openxmlformats.org/officeDocument/2006/customXml" ds:itemID="{B4E48A8B-02C8-4419-AF66-8135E9C1727E}">
  <ds:schemaRefs>
    <ds:schemaRef ds:uri="http://schemas.microsoft.com/sharepoint/v3/contenttype/forms"/>
  </ds:schemaRefs>
</ds:datastoreItem>
</file>

<file path=customXml/itemProps3.xml><?xml version="1.0" encoding="utf-8"?>
<ds:datastoreItem xmlns:ds="http://schemas.openxmlformats.org/officeDocument/2006/customXml" ds:itemID="{ED1A9BF1-EE1F-4A6A-BC7E-8C9F82201488}">
  <ds:schemaRefs>
    <ds:schemaRef ds:uri="588cc886-ca88-442b-8c87-07fa8524b1f5"/>
    <ds:schemaRef ds:uri="5dfac59a-d3f7-470b-acfe-49bd1afea1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D983231A-F660-45CD-836B-14996D64DFBB}">
  <ds:schemaRefs>
    <ds:schemaRef ds:uri="588cc886-ca88-442b-8c87-07fa8524b1f5"/>
    <ds:schemaRef ds:uri="5dfac59a-d3f7-470b-acfe-49bd1afea1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DigiCert Presentation Template_Feb2025_JP_Ugothic_no_embed</Template>
  <TotalTime>21686</TotalTime>
  <Words>2482</Words>
  <Application>Microsoft Macintosh PowerPoint</Application>
  <PresentationFormat>ワイド画面</PresentationFormat>
  <Paragraphs>292</Paragraphs>
  <Slides>17</Slides>
  <Notes>9</Notes>
  <HiddenSlides>0</HiddenSlides>
  <MMClips>0</MMClips>
  <ScaleCrop>false</ScaleCrop>
  <HeadingPairs>
    <vt:vector size="6" baseType="variant">
      <vt:variant>
        <vt:lpstr>使用されているフォント</vt:lpstr>
      </vt:variant>
      <vt:variant>
        <vt:i4>8</vt:i4>
      </vt:variant>
      <vt:variant>
        <vt:lpstr>テーマ</vt:lpstr>
      </vt:variant>
      <vt:variant>
        <vt:i4>3</vt:i4>
      </vt:variant>
      <vt:variant>
        <vt:lpstr>スライド タイトル</vt:lpstr>
      </vt:variant>
      <vt:variant>
        <vt:i4>17</vt:i4>
      </vt:variant>
    </vt:vector>
  </HeadingPairs>
  <TitlesOfParts>
    <vt:vector size="28" baseType="lpstr">
      <vt:lpstr>Noto Sans JP</vt:lpstr>
      <vt:lpstr>Yu Gothic UI</vt:lpstr>
      <vt:lpstr>Yu Gothic UI Semibold</vt:lpstr>
      <vt:lpstr>メイリオ</vt:lpstr>
      <vt:lpstr>Aptos</vt:lpstr>
      <vt:lpstr>Arial</vt:lpstr>
      <vt:lpstr>Roboto Light</vt:lpstr>
      <vt:lpstr>Wingdings</vt:lpstr>
      <vt:lpstr>DigiCert PUBLIC</vt:lpstr>
      <vt:lpstr>DigiCert INTERNAL</vt:lpstr>
      <vt:lpstr>DigiCert CONFIDENTIAL</vt:lpstr>
      <vt:lpstr>JPAAWG 8th General Meeting  - TwoFive から提供する幕の内弁当セッション マーケット分析とパブリック証明書関連の変更アップデート</vt:lpstr>
      <vt:lpstr>Agenda</vt:lpstr>
      <vt:lpstr>CT logデータから読むマーク証明書</vt:lpstr>
      <vt:lpstr>USを除外すると</vt:lpstr>
      <vt:lpstr>成長要因</vt:lpstr>
      <vt:lpstr>PowerPoint プレゼンテーション</vt:lpstr>
      <vt:lpstr>TLS証明書の有効期間が47日に短縮</vt:lpstr>
      <vt:lpstr>なぜ有効期間を短くしようとするのか</vt:lpstr>
      <vt:lpstr>手動での更新の限界</vt:lpstr>
      <vt:lpstr>ACMEクライアントによる自動化</vt:lpstr>
      <vt:lpstr>PowerPoint プレゼンテーション</vt:lpstr>
      <vt:lpstr>Webサーバ証明書の流用はリスク</vt:lpstr>
      <vt:lpstr>DNSとPKIワークフローの統合</vt:lpstr>
      <vt:lpstr>DNSの現状</vt:lpstr>
      <vt:lpstr>増加するRecord types</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Shusuke Nakagawa</dc:creator>
  <cp:keywords>, docId:DAA198DB3FA665E1C240483FD4300DD1</cp:keywords>
  <cp:lastModifiedBy>Masaki Kase</cp:lastModifiedBy>
  <cp:revision>9</cp:revision>
  <cp:lastPrinted>2025-10-27T04:23:28Z</cp:lastPrinted>
  <dcterms:created xsi:type="dcterms:W3CDTF">2025-03-21T07:40:46Z</dcterms:created>
  <dcterms:modified xsi:type="dcterms:W3CDTF">2025-11-04T07:15:57Z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0x010100DD8B79044757004D8AB85ADF2148BB8D</vt:lpwstr>
  </property>
  <property fmtid="{D5CDD505-2E9C-101B-9397-08002B2CF9AE}" pid="3" name="_dlc_DocIdItemGuid">
    <vt:lpwstr>cccf58b9-11c0-4de4-bab3-32e15fc3d0f5</vt:lpwstr>
  </property>
  <property fmtid="{D5CDD505-2E9C-101B-9397-08002B2CF9AE}" pid="4" name="MediaServiceImageTags">
    <vt:lpwstr/>
  </property>
</Properties>
</file>