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4"/>
  </p:sldMasterIdLst>
  <p:notesMasterIdLst>
    <p:notesMasterId r:id="rId18"/>
  </p:notesMasterIdLst>
  <p:handoutMasterIdLst>
    <p:handoutMasterId r:id="rId19"/>
  </p:handoutMasterIdLst>
  <p:sldIdLst>
    <p:sldId id="2147472274" r:id="rId5"/>
    <p:sldId id="260" r:id="rId6"/>
    <p:sldId id="2147472218" r:id="rId7"/>
    <p:sldId id="2147472219" r:id="rId8"/>
    <p:sldId id="2147472275" r:id="rId9"/>
    <p:sldId id="2147472279" r:id="rId10"/>
    <p:sldId id="2147472276" r:id="rId11"/>
    <p:sldId id="2147472282" r:id="rId12"/>
    <p:sldId id="2147472283" r:id="rId13"/>
    <p:sldId id="2147472286" r:id="rId14"/>
    <p:sldId id="2147472284" r:id="rId15"/>
    <p:sldId id="2147472285" r:id="rId16"/>
    <p:sldId id="2147472277" r:id="rId17"/>
  </p:sldIdLst>
  <p:sldSz cx="12192000" cy="6858000"/>
  <p:notesSz cx="7102475" cy="10234613"/>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BD04"/>
    <a:srgbClr val="008CFB"/>
    <a:srgbClr val="EBEBEB"/>
    <a:srgbClr val="5E5E5E"/>
    <a:srgbClr val="F8FBFF"/>
    <a:srgbClr val="FFF8FA"/>
    <a:srgbClr val="0078D7"/>
    <a:srgbClr val="F8F8F8"/>
    <a:srgbClr val="FF540B"/>
    <a:srgbClr val="FFE6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F965AB-3ACF-9E48-B983-77AF28CEA169}" v="4" dt="2025-10-29T09:34:43.917"/>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スタイル (濃色)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78" autoAdjust="0"/>
    <p:restoredTop sz="94953"/>
  </p:normalViewPr>
  <p:slideViewPr>
    <p:cSldViewPr snapToGrid="0">
      <p:cViewPr varScale="1">
        <p:scale>
          <a:sx n="120" d="100"/>
          <a:sy n="120" d="100"/>
        </p:scale>
        <p:origin x="390" y="120"/>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72EDAD67-919C-E643-4E1F-B72538A0C885}"/>
              </a:ext>
            </a:extLst>
          </p:cNvPr>
          <p:cNvSpPr>
            <a:spLocks noGrp="1"/>
          </p:cNvSpPr>
          <p:nvPr>
            <p:ph type="hdr" sz="quarter"/>
          </p:nvPr>
        </p:nvSpPr>
        <p:spPr>
          <a:xfrm>
            <a:off x="1" y="1"/>
            <a:ext cx="3077740" cy="513508"/>
          </a:xfrm>
          <a:prstGeom prst="rect">
            <a:avLst/>
          </a:prstGeom>
        </p:spPr>
        <p:txBody>
          <a:bodyPr vert="horz" lIns="95483" tIns="47741" rIns="95483" bIns="47741" rtlCol="0"/>
          <a:lstStyle>
            <a:lvl1pPr algn="l">
              <a:defRPr sz="1200"/>
            </a:lvl1pPr>
          </a:lstStyle>
          <a:p>
            <a:endParaRPr kumimoji="1" lang="ja-JP" altLang="en-US"/>
          </a:p>
        </p:txBody>
      </p:sp>
      <p:sp>
        <p:nvSpPr>
          <p:cNvPr id="4" name="フッター プレースホルダー 3">
            <a:extLst>
              <a:ext uri="{FF2B5EF4-FFF2-40B4-BE49-F238E27FC236}">
                <a16:creationId xmlns:a16="http://schemas.microsoft.com/office/drawing/2014/main" id="{954D8B5F-3A7D-E03F-D8DB-C3D4EB275377}"/>
              </a:ext>
            </a:extLst>
          </p:cNvPr>
          <p:cNvSpPr>
            <a:spLocks noGrp="1"/>
          </p:cNvSpPr>
          <p:nvPr>
            <p:ph type="ftr" sz="quarter" idx="2"/>
          </p:nvPr>
        </p:nvSpPr>
        <p:spPr>
          <a:xfrm>
            <a:off x="1" y="9721107"/>
            <a:ext cx="3077740" cy="513507"/>
          </a:xfrm>
          <a:prstGeom prst="rect">
            <a:avLst/>
          </a:prstGeom>
        </p:spPr>
        <p:txBody>
          <a:bodyPr vert="horz" lIns="95483" tIns="47741" rIns="95483" bIns="47741"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C1C429F8-CC4D-3B56-764F-56572896275F}"/>
              </a:ext>
            </a:extLst>
          </p:cNvPr>
          <p:cNvSpPr>
            <a:spLocks noGrp="1"/>
          </p:cNvSpPr>
          <p:nvPr>
            <p:ph type="sldNum" sz="quarter" idx="3"/>
          </p:nvPr>
        </p:nvSpPr>
        <p:spPr>
          <a:xfrm>
            <a:off x="4023092" y="9721107"/>
            <a:ext cx="3077740" cy="513507"/>
          </a:xfrm>
          <a:prstGeom prst="rect">
            <a:avLst/>
          </a:prstGeom>
        </p:spPr>
        <p:txBody>
          <a:bodyPr vert="horz" lIns="95483" tIns="47741" rIns="95483" bIns="47741" rtlCol="0" anchor="b"/>
          <a:lstStyle>
            <a:lvl1pPr algn="r">
              <a:defRPr sz="1200"/>
            </a:lvl1pPr>
          </a:lstStyle>
          <a:p>
            <a:fld id="{8E91CCB9-9412-4E8C-918F-B166D1799D31}" type="slidenum">
              <a:rPr kumimoji="1" lang="ja-JP" altLang="en-US" smtClean="0"/>
              <a:t>‹#›</a:t>
            </a:fld>
            <a:endParaRPr kumimoji="1" lang="ja-JP" altLang="en-US"/>
          </a:p>
        </p:txBody>
      </p:sp>
    </p:spTree>
    <p:extLst>
      <p:ext uri="{BB962C8B-B14F-4D97-AF65-F5344CB8AC3E}">
        <p14:creationId xmlns:p14="http://schemas.microsoft.com/office/powerpoint/2010/main" val="18419709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3077740" cy="513508"/>
          </a:xfrm>
          <a:prstGeom prst="rect">
            <a:avLst/>
          </a:prstGeom>
        </p:spPr>
        <p:txBody>
          <a:bodyPr vert="horz" lIns="95483" tIns="47741" rIns="95483" bIns="47741" rtlCol="0"/>
          <a:lstStyle>
            <a:lvl1pPr algn="l">
              <a:defRPr sz="1200"/>
            </a:lvl1pPr>
          </a:lstStyle>
          <a:p>
            <a:endParaRPr kumimoji="1" lang="ja-JP" altLang="en-US"/>
          </a:p>
        </p:txBody>
      </p:sp>
      <p:sp>
        <p:nvSpPr>
          <p:cNvPr id="3" name="日付プレースホルダー 2"/>
          <p:cNvSpPr>
            <a:spLocks noGrp="1"/>
          </p:cNvSpPr>
          <p:nvPr>
            <p:ph type="dt" idx="1"/>
          </p:nvPr>
        </p:nvSpPr>
        <p:spPr>
          <a:xfrm>
            <a:off x="4023092" y="1"/>
            <a:ext cx="3077740" cy="513508"/>
          </a:xfrm>
          <a:prstGeom prst="rect">
            <a:avLst/>
          </a:prstGeom>
        </p:spPr>
        <p:txBody>
          <a:bodyPr vert="horz" lIns="95483" tIns="47741" rIns="95483" bIns="47741" rtlCol="0"/>
          <a:lstStyle>
            <a:lvl1pPr algn="r">
              <a:defRPr sz="1200"/>
            </a:lvl1pPr>
          </a:lstStyle>
          <a:p>
            <a:fld id="{EB15366C-6A2A-4F5A-82A3-ACCED80B3C6D}" type="datetimeFigureOut">
              <a:rPr kumimoji="1" lang="ja-JP" altLang="en-US" smtClean="0"/>
              <a:t>2025/11/17</a:t>
            </a:fld>
            <a:endParaRPr kumimoji="1" lang="ja-JP" altLang="en-US"/>
          </a:p>
        </p:txBody>
      </p:sp>
      <p:sp>
        <p:nvSpPr>
          <p:cNvPr id="4" name="スライド イメージ プレースホルダー 3"/>
          <p:cNvSpPr>
            <a:spLocks noGrp="1" noRot="1" noChangeAspect="1"/>
          </p:cNvSpPr>
          <p:nvPr>
            <p:ph type="sldImg" idx="2"/>
          </p:nvPr>
        </p:nvSpPr>
        <p:spPr>
          <a:xfrm>
            <a:off x="482600" y="1279525"/>
            <a:ext cx="6137275" cy="3452813"/>
          </a:xfrm>
          <a:prstGeom prst="rect">
            <a:avLst/>
          </a:prstGeom>
          <a:noFill/>
          <a:ln w="12700">
            <a:solidFill>
              <a:prstClr val="black"/>
            </a:solidFill>
          </a:ln>
        </p:spPr>
        <p:txBody>
          <a:bodyPr vert="horz" lIns="95483" tIns="47741" rIns="95483" bIns="47741" rtlCol="0" anchor="ctr"/>
          <a:lstStyle/>
          <a:p>
            <a:endParaRPr lang="ja-JP" altLang="en-US"/>
          </a:p>
        </p:txBody>
      </p:sp>
      <p:sp>
        <p:nvSpPr>
          <p:cNvPr id="5" name="ノート プレースホルダー 4"/>
          <p:cNvSpPr>
            <a:spLocks noGrp="1"/>
          </p:cNvSpPr>
          <p:nvPr>
            <p:ph type="body" sz="quarter" idx="3"/>
          </p:nvPr>
        </p:nvSpPr>
        <p:spPr>
          <a:xfrm>
            <a:off x="710249" y="4925408"/>
            <a:ext cx="5681980" cy="4029880"/>
          </a:xfrm>
          <a:prstGeom prst="rect">
            <a:avLst/>
          </a:prstGeom>
        </p:spPr>
        <p:txBody>
          <a:bodyPr vert="horz" lIns="95483" tIns="47741" rIns="95483" bIns="47741"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721107"/>
            <a:ext cx="3077740" cy="513507"/>
          </a:xfrm>
          <a:prstGeom prst="rect">
            <a:avLst/>
          </a:prstGeom>
        </p:spPr>
        <p:txBody>
          <a:bodyPr vert="horz" lIns="95483" tIns="47741" rIns="95483" bIns="47741"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4023092" y="9721107"/>
            <a:ext cx="3077740" cy="513507"/>
          </a:xfrm>
          <a:prstGeom prst="rect">
            <a:avLst/>
          </a:prstGeom>
        </p:spPr>
        <p:txBody>
          <a:bodyPr vert="horz" lIns="95483" tIns="47741" rIns="95483" bIns="47741" rtlCol="0" anchor="b"/>
          <a:lstStyle>
            <a:lvl1pPr algn="r">
              <a:defRPr sz="1200"/>
            </a:lvl1pPr>
          </a:lstStyle>
          <a:p>
            <a:fld id="{8534A231-45F8-41E9-B462-EB7A0FAE5CD9}" type="slidenum">
              <a:rPr kumimoji="1" lang="ja-JP" altLang="en-US" smtClean="0"/>
              <a:t>‹#›</a:t>
            </a:fld>
            <a:endParaRPr kumimoji="1" lang="ja-JP" altLang="en-US"/>
          </a:p>
        </p:txBody>
      </p:sp>
    </p:spTree>
    <p:extLst>
      <p:ext uri="{BB962C8B-B14F-4D97-AF65-F5344CB8AC3E}">
        <p14:creationId xmlns:p14="http://schemas.microsoft.com/office/powerpoint/2010/main" val="162988025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F3D632F-426D-4C90-A464-9C668EEEC452}" type="slidenum">
              <a:rPr kumimoji="1" lang="ja-JP" altLang="en-US" smtClean="0"/>
              <a:t>2</a:t>
            </a:fld>
            <a:endParaRPr kumimoji="1" lang="ja-JP" altLang="en-US"/>
          </a:p>
        </p:txBody>
      </p:sp>
    </p:spTree>
    <p:extLst>
      <p:ext uri="{BB962C8B-B14F-4D97-AF65-F5344CB8AC3E}">
        <p14:creationId xmlns:p14="http://schemas.microsoft.com/office/powerpoint/2010/main" val="1863812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E10D33-56B8-31F0-3B3B-ABE5A470596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1B38CA0-D78F-8FD9-2A14-EBBAB7ADA70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9A608F1-DE4B-53C9-12FE-6683994310F7}"/>
              </a:ext>
            </a:extLst>
          </p:cNvPr>
          <p:cNvSpPr>
            <a:spLocks noGrp="1"/>
          </p:cNvSpPr>
          <p:nvPr>
            <p:ph type="body" idx="1"/>
          </p:nvPr>
        </p:nvSpPr>
        <p:spPr/>
        <p:txBody>
          <a:bodyPr/>
          <a:lstStyle/>
          <a:p>
            <a:r>
              <a:rPr kumimoji="1" lang="ja-JP" altLang="en-US"/>
              <a:t>メールの無害化システムは主として官公庁、金融向けです。約</a:t>
            </a:r>
            <a:r>
              <a:rPr kumimoji="1" lang="en-US" altLang="ja-JP"/>
              <a:t>500</a:t>
            </a:r>
            <a:r>
              <a:rPr kumimoji="1" lang="ja-JP" altLang="en-US"/>
              <a:t>団体が使用してます。</a:t>
            </a:r>
            <a:endParaRPr kumimoji="1" lang="en-US" altLang="ja-JP"/>
          </a:p>
          <a:p>
            <a:r>
              <a:rPr kumimoji="1" lang="ja-JP" altLang="en-US"/>
              <a:t>概略は</a:t>
            </a:r>
            <a:br>
              <a:rPr kumimoji="1" lang="en-US" altLang="ja-JP"/>
            </a:br>
            <a:r>
              <a:rPr kumimoji="1" lang="ja-JP" altLang="en-US"/>
              <a:t>本文：テキスト化、</a:t>
            </a:r>
            <a:r>
              <a:rPr kumimoji="1" lang="en-US" altLang="ja-JP"/>
              <a:t>URL</a:t>
            </a:r>
            <a:r>
              <a:rPr kumimoji="1" lang="ja-JP" altLang="en-US"/>
              <a:t>非リンク化</a:t>
            </a:r>
            <a:br>
              <a:rPr kumimoji="1" lang="en-US" altLang="ja-JP"/>
            </a:br>
            <a:r>
              <a:rPr kumimoji="1" lang="ja-JP" altLang="en-US"/>
              <a:t>添付ファイル：マクロ除去、画像化などをクリンなファイルにしてから</a:t>
            </a:r>
            <a:endParaRPr kumimoji="1" lang="en-US" altLang="ja-JP"/>
          </a:p>
          <a:p>
            <a:endParaRPr kumimoji="1" lang="en-US" altLang="ja-JP"/>
          </a:p>
          <a:p>
            <a:r>
              <a:rPr kumimoji="1" lang="en-US" altLang="ja-JP"/>
              <a:t>LG-WAN</a:t>
            </a:r>
            <a:r>
              <a:rPr kumimoji="1" lang="ja-JP" altLang="en-US"/>
              <a:t>に安全なメールを送ります。</a:t>
            </a:r>
          </a:p>
          <a:p>
            <a:endParaRPr kumimoji="1" lang="ja-JP" altLang="en-US"/>
          </a:p>
        </p:txBody>
      </p:sp>
      <p:sp>
        <p:nvSpPr>
          <p:cNvPr id="4" name="スライド番号プレースホルダー 3">
            <a:extLst>
              <a:ext uri="{FF2B5EF4-FFF2-40B4-BE49-F238E27FC236}">
                <a16:creationId xmlns:a16="http://schemas.microsoft.com/office/drawing/2014/main" id="{96524EB2-0A06-99DB-C61A-32137F06AEEE}"/>
              </a:ext>
            </a:extLst>
          </p:cNvPr>
          <p:cNvSpPr>
            <a:spLocks noGrp="1"/>
          </p:cNvSpPr>
          <p:nvPr>
            <p:ph type="sldNum" sz="quarter" idx="5"/>
          </p:nvPr>
        </p:nvSpPr>
        <p:spPr/>
        <p:txBody>
          <a:bodyPr/>
          <a:lstStyle/>
          <a:p>
            <a:pPr defTabSz="954822">
              <a:defRPr/>
            </a:pPr>
            <a:fld id="{21CE16E4-011A-44A0-A56A-1B31339DF876}" type="slidenum">
              <a:rPr kumimoji="1" lang="ja-JP" altLang="en-US"/>
              <a:pPr defTabSz="954822">
                <a:defRPr/>
              </a:pPr>
              <a:t>3</a:t>
            </a:fld>
            <a:endParaRPr kumimoji="1" lang="ja-JP" altLang="en-US"/>
          </a:p>
        </p:txBody>
      </p:sp>
    </p:spTree>
    <p:extLst>
      <p:ext uri="{BB962C8B-B14F-4D97-AF65-F5344CB8AC3E}">
        <p14:creationId xmlns:p14="http://schemas.microsoft.com/office/powerpoint/2010/main" val="2504138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E10D33-56B8-31F0-3B3B-ABE5A470596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1B38CA0-D78F-8FD9-2A14-EBBAB7ADA70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9A608F1-DE4B-53C9-12FE-6683994310F7}"/>
              </a:ext>
            </a:extLst>
          </p:cNvPr>
          <p:cNvSpPr>
            <a:spLocks noGrp="1"/>
          </p:cNvSpPr>
          <p:nvPr>
            <p:ph type="body" idx="1"/>
          </p:nvPr>
        </p:nvSpPr>
        <p:spPr/>
        <p:txBody>
          <a:bodyPr/>
          <a:lstStyle/>
          <a:p>
            <a:r>
              <a:rPr kumimoji="1" lang="en-US" altLang="ja-JP"/>
              <a:t>MG</a:t>
            </a:r>
            <a:r>
              <a:rPr kumimoji="1" lang="ja-JP" altLang="en-US"/>
              <a:t>は簡単に申し上げますと</a:t>
            </a:r>
            <a:br>
              <a:rPr kumimoji="1" lang="en-US" altLang="ja-JP"/>
            </a:br>
            <a:r>
              <a:rPr kumimoji="1" lang="en-US" altLang="ja-JP"/>
              <a:t>INBOUND</a:t>
            </a:r>
            <a:r>
              <a:rPr kumimoji="1" lang="ja-JP" altLang="en-US"/>
              <a:t>のメールを脅威から守る、</a:t>
            </a:r>
            <a:r>
              <a:rPr kumimoji="1" lang="en-US" altLang="ja-JP" err="1"/>
              <a:t>AV,SPAM,Fishing</a:t>
            </a:r>
            <a:r>
              <a:rPr kumimoji="1" lang="ja-JP" altLang="en-US"/>
              <a:t>などのチェックをする</a:t>
            </a:r>
            <a:endParaRPr kumimoji="1" lang="en-US" altLang="ja-JP"/>
          </a:p>
          <a:p>
            <a:r>
              <a:rPr kumimoji="1" lang="en-US" altLang="ja-JP"/>
              <a:t>OUTBOUND</a:t>
            </a:r>
            <a:r>
              <a:rPr kumimoji="1" lang="ja-JP" altLang="en-US"/>
              <a:t>は情報漏洩対策。ご送信、</a:t>
            </a:r>
            <a:r>
              <a:rPr kumimoji="1" lang="en-US" altLang="ja-JP"/>
              <a:t>PPAP</a:t>
            </a:r>
            <a:r>
              <a:rPr kumimoji="1" lang="ja-JP" altLang="en-US"/>
              <a:t>などがあります。</a:t>
            </a:r>
            <a:br>
              <a:rPr kumimoji="1" lang="en-US" altLang="ja-JP"/>
            </a:br>
            <a:br>
              <a:rPr kumimoji="1" lang="en-US" altLang="ja-JP"/>
            </a:br>
            <a:r>
              <a:rPr kumimoji="1" lang="en-US" altLang="ja-JP"/>
              <a:t>CMSS</a:t>
            </a:r>
            <a:br>
              <a:rPr kumimoji="1" lang="en-US" altLang="ja-JP"/>
            </a:br>
            <a:r>
              <a:rPr kumimoji="1" lang="ja-JP" altLang="en-US"/>
              <a:t>先の</a:t>
            </a:r>
            <a:r>
              <a:rPr kumimoji="1" lang="en-US" altLang="ja-JP"/>
              <a:t>MG</a:t>
            </a:r>
            <a:r>
              <a:rPr kumimoji="1" lang="ja-JP" altLang="en-US"/>
              <a:t>と</a:t>
            </a:r>
            <a:endParaRPr kumimoji="1" lang="en-US" altLang="ja-JP"/>
          </a:p>
          <a:p>
            <a:r>
              <a:rPr kumimoji="1" lang="ja-JP" altLang="en-US"/>
              <a:t>プラス　アーカイブ監査（メールの保存、監査、訴訟など対応できるシステム）</a:t>
            </a:r>
            <a:endParaRPr kumimoji="1" lang="en-US" altLang="ja-JP"/>
          </a:p>
          <a:p>
            <a:r>
              <a:rPr kumimoji="1" lang="ja-JP" altLang="en-US"/>
              <a:t>プラス　アクセスコントロール（認証とアクセス制御）</a:t>
            </a:r>
            <a:endParaRPr kumimoji="1" lang="en-US" altLang="ja-JP"/>
          </a:p>
          <a:p>
            <a:endParaRPr kumimoji="1" lang="en-US" altLang="ja-JP"/>
          </a:p>
          <a:p>
            <a:r>
              <a:rPr kumimoji="1" lang="ja-JP" altLang="en-US"/>
              <a:t>大きく</a:t>
            </a:r>
            <a:r>
              <a:rPr kumimoji="1" lang="en-US" altLang="ja-JP"/>
              <a:t>3</a:t>
            </a:r>
            <a:r>
              <a:rPr kumimoji="1" lang="ja-JP" altLang="en-US"/>
              <a:t>つの機能を纏めて、</a:t>
            </a:r>
            <a:endParaRPr kumimoji="1" lang="en-US" altLang="ja-JP"/>
          </a:p>
          <a:p>
            <a:endParaRPr kumimoji="1" lang="en-US" altLang="ja-JP"/>
          </a:p>
          <a:p>
            <a:r>
              <a:rPr kumimoji="1" lang="ja-JP" altLang="en-US"/>
              <a:t>主として</a:t>
            </a:r>
            <a:r>
              <a:rPr kumimoji="1" lang="en-US" altLang="ja-JP"/>
              <a:t>MS365</a:t>
            </a:r>
            <a:r>
              <a:rPr kumimoji="1" lang="ja-JP" altLang="en-US"/>
              <a:t>と</a:t>
            </a:r>
            <a:r>
              <a:rPr kumimoji="1" lang="en-US" altLang="ja-JP"/>
              <a:t>Google</a:t>
            </a:r>
            <a:r>
              <a:rPr kumimoji="1" lang="ja-JP" altLang="en-US"/>
              <a:t>向けですが、正直に言って全てのメーラーにも対応できる。</a:t>
            </a:r>
            <a:endParaRPr kumimoji="1" lang="en-US" altLang="ja-JP"/>
          </a:p>
          <a:p>
            <a:endParaRPr kumimoji="1" lang="en-US" altLang="ja-JP"/>
          </a:p>
          <a:p>
            <a:endParaRPr kumimoji="1" lang="ja-JP" altLang="en-US"/>
          </a:p>
          <a:p>
            <a:endParaRPr kumimoji="1" lang="ja-JP" altLang="en-US"/>
          </a:p>
        </p:txBody>
      </p:sp>
      <p:sp>
        <p:nvSpPr>
          <p:cNvPr id="4" name="スライド番号プレースホルダー 3">
            <a:extLst>
              <a:ext uri="{FF2B5EF4-FFF2-40B4-BE49-F238E27FC236}">
                <a16:creationId xmlns:a16="http://schemas.microsoft.com/office/drawing/2014/main" id="{96524EB2-0A06-99DB-C61A-32137F06AEEE}"/>
              </a:ext>
            </a:extLst>
          </p:cNvPr>
          <p:cNvSpPr>
            <a:spLocks noGrp="1"/>
          </p:cNvSpPr>
          <p:nvPr>
            <p:ph type="sldNum" sz="quarter" idx="5"/>
          </p:nvPr>
        </p:nvSpPr>
        <p:spPr/>
        <p:txBody>
          <a:bodyPr/>
          <a:lstStyle/>
          <a:p>
            <a:pPr defTabSz="954822">
              <a:defRPr/>
            </a:pPr>
            <a:fld id="{21CE16E4-011A-44A0-A56A-1B31339DF876}" type="slidenum">
              <a:rPr kumimoji="1" lang="ja-JP" altLang="en-US"/>
              <a:pPr defTabSz="954822">
                <a:defRPr/>
              </a:pPr>
              <a:t>4</a:t>
            </a:fld>
            <a:endParaRPr kumimoji="1" lang="ja-JP" altLang="en-US"/>
          </a:p>
        </p:txBody>
      </p:sp>
    </p:spTree>
    <p:extLst>
      <p:ext uri="{BB962C8B-B14F-4D97-AF65-F5344CB8AC3E}">
        <p14:creationId xmlns:p14="http://schemas.microsoft.com/office/powerpoint/2010/main" val="2674158126"/>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表紙1">
    <p:spTree>
      <p:nvGrpSpPr>
        <p:cNvPr id="1" name=""/>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1F95B632-CA28-3F59-D145-4B0E3EADD2AA}"/>
              </a:ext>
            </a:extLst>
          </p:cNvPr>
          <p:cNvGrpSpPr/>
          <p:nvPr userDrawn="1"/>
        </p:nvGrpSpPr>
        <p:grpSpPr>
          <a:xfrm>
            <a:off x="0" y="7716"/>
            <a:ext cx="12192000" cy="6861810"/>
            <a:chOff x="0" y="-3810"/>
            <a:chExt cx="12192000" cy="6861810"/>
          </a:xfrm>
        </p:grpSpPr>
        <p:pic>
          <p:nvPicPr>
            <p:cNvPr id="5" name="図 4" descr="背景パターン&#10;&#10;AI によって生成されたコンテンツは間違っている可能性があります。">
              <a:extLst>
                <a:ext uri="{FF2B5EF4-FFF2-40B4-BE49-F238E27FC236}">
                  <a16:creationId xmlns:a16="http://schemas.microsoft.com/office/drawing/2014/main" id="{14C6FF00-2A98-EDB4-6E23-46DCE21AE0C7}"/>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saturation sat="200000"/>
                      </a14:imgEffect>
                      <a14:imgEffect>
                        <a14:brightnessContrast bright="-20000"/>
                      </a14:imgEffect>
                    </a14:imgLayer>
                  </a14:imgProps>
                </a:ext>
              </a:extLst>
            </a:blip>
            <a:srcRect l="55" r="-1" b="6250"/>
            <a:stretch/>
          </p:blipFill>
          <p:spPr>
            <a:xfrm>
              <a:off x="0" y="-3810"/>
              <a:ext cx="12192000" cy="6861810"/>
            </a:xfrm>
            <a:prstGeom prst="rect">
              <a:avLst/>
            </a:prstGeom>
          </p:spPr>
        </p:pic>
        <p:sp>
          <p:nvSpPr>
            <p:cNvPr id="7" name="正方形/長方形 6">
              <a:extLst>
                <a:ext uri="{FF2B5EF4-FFF2-40B4-BE49-F238E27FC236}">
                  <a16:creationId xmlns:a16="http://schemas.microsoft.com/office/drawing/2014/main" id="{69FF595F-91C5-CDA3-99D5-3D9B7EC3D244}"/>
                </a:ext>
              </a:extLst>
            </p:cNvPr>
            <p:cNvSpPr/>
            <p:nvPr userDrawn="1"/>
          </p:nvSpPr>
          <p:spPr>
            <a:xfrm>
              <a:off x="672565" y="787399"/>
              <a:ext cx="10846871" cy="5283202"/>
            </a:xfrm>
            <a:prstGeom prst="rect">
              <a:avLst/>
            </a:prstGeom>
            <a:solidFill>
              <a:srgbClr val="F8F8F8">
                <a:alpha val="16079"/>
              </a:srgbClr>
            </a:solidFill>
            <a:ln>
              <a:noFill/>
            </a:ln>
            <a:effectLst>
              <a:outerShdw blurRad="220129" dist="38100" dir="2700000" algn="tl" rotWithShape="0">
                <a:srgbClr val="C0000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 name="Slide Number Placeholder 5"/>
          <p:cNvSpPr>
            <a:spLocks noGrp="1"/>
          </p:cNvSpPr>
          <p:nvPr>
            <p:ph type="sldNum" sz="quarter" idx="12"/>
          </p:nvPr>
        </p:nvSpPr>
        <p:spPr/>
        <p:txBody>
          <a:bodyPr/>
          <a:lstStyle/>
          <a:p>
            <a:fld id="{48A72200-7F99-4BC1-8CD0-ABEE3DE0D382}" type="slidenum">
              <a:rPr kumimoji="1" lang="ja-JP" altLang="en-US" smtClean="0"/>
              <a:pPr/>
              <a:t>‹#›</a:t>
            </a:fld>
            <a:endParaRPr kumimoji="1" lang="ja-JP" altLang="en-US"/>
          </a:p>
        </p:txBody>
      </p:sp>
      <p:sp>
        <p:nvSpPr>
          <p:cNvPr id="2" name="Title 1"/>
          <p:cNvSpPr>
            <a:spLocks noGrp="1"/>
          </p:cNvSpPr>
          <p:nvPr>
            <p:ph type="ctrTitle"/>
          </p:nvPr>
        </p:nvSpPr>
        <p:spPr>
          <a:xfrm>
            <a:off x="976436" y="2670528"/>
            <a:ext cx="8471971" cy="1248472"/>
          </a:xfrm>
          <a:prstGeom prst="rect">
            <a:avLst/>
          </a:prstGeom>
        </p:spPr>
        <p:txBody>
          <a:bodyPr anchor="ctr">
            <a:normAutofit/>
          </a:bodyPr>
          <a:lstStyle>
            <a:lvl1pPr algn="l">
              <a:lnSpc>
                <a:spcPct val="100000"/>
              </a:lnSpc>
              <a:defRPr sz="4800">
                <a:solidFill>
                  <a:schemeClr val="bg1"/>
                </a:solidFill>
                <a:latin typeface="Noto Sans JP" panose="020B0200000000000000" pitchFamily="34" charset="-128"/>
                <a:ea typeface="Noto Sans JP" panose="020B0200000000000000" pitchFamily="34" charset="-128"/>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976435" y="4024337"/>
            <a:ext cx="8471971" cy="592157"/>
          </a:xfrm>
        </p:spPr>
        <p:txBody>
          <a:bodyPr anchor="ctr">
            <a:normAutofit/>
          </a:bodyPr>
          <a:lstStyle>
            <a:lvl1pPr marL="0" indent="0" algn="l">
              <a:lnSpc>
                <a:spcPct val="100000"/>
              </a:lnSpc>
              <a:buNone/>
              <a:defRPr sz="1400" b="1">
                <a:solidFill>
                  <a:schemeClr val="bg1"/>
                </a:solidFill>
                <a:latin typeface="Noto Sans JP" panose="020B0200000000000000" pitchFamily="34" charset="-128"/>
                <a:ea typeface="Noto Sans JP" panose="020B0200000000000000" pitchFamily="34"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pic>
        <p:nvPicPr>
          <p:cNvPr id="11" name="図 10" descr="ロゴ が含まれている画像&#10;&#10;AI によって生成されたコンテンツは間違っている可能性があります。">
            <a:extLst>
              <a:ext uri="{FF2B5EF4-FFF2-40B4-BE49-F238E27FC236}">
                <a16:creationId xmlns:a16="http://schemas.microsoft.com/office/drawing/2014/main" id="{183182E8-9CEC-47B9-C715-BE78F185EF36}"/>
              </a:ext>
            </a:extLst>
          </p:cNvPr>
          <p:cNvPicPr>
            <a:picLocks noChangeAspect="1"/>
          </p:cNvPicPr>
          <p:nvPr userDrawn="1"/>
        </p:nvPicPr>
        <p:blipFill>
          <a:blip r:embed="rId4"/>
          <a:stretch>
            <a:fillRect/>
          </a:stretch>
        </p:blipFill>
        <p:spPr>
          <a:xfrm>
            <a:off x="976435" y="1976761"/>
            <a:ext cx="1955800" cy="448381"/>
          </a:xfrm>
          <a:prstGeom prst="rect">
            <a:avLst/>
          </a:prstGeom>
        </p:spPr>
      </p:pic>
    </p:spTree>
    <p:extLst>
      <p:ext uri="{BB962C8B-B14F-4D97-AF65-F5344CB8AC3E}">
        <p14:creationId xmlns:p14="http://schemas.microsoft.com/office/powerpoint/2010/main" val="4205370672"/>
      </p:ext>
    </p:extLst>
  </p:cSld>
  <p:clrMapOvr>
    <a:masterClrMapping/>
  </p:clrMapOvr>
  <p:hf hd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スライド2">
    <p:bg>
      <p:bgPr>
        <a:solidFill>
          <a:srgbClr val="F8F8F8"/>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75968" y="1012031"/>
            <a:ext cx="11356008" cy="4833938"/>
          </a:xfrm>
        </p:spPr>
        <p:txBody>
          <a:bodyPr>
            <a:normAutofit/>
          </a:bodyPr>
          <a:lstStyle>
            <a:lvl1pPr>
              <a:defRPr sz="1800">
                <a:solidFill>
                  <a:srgbClr val="212121"/>
                </a:solidFill>
                <a:latin typeface="Noto Sans JP" panose="020B0200000000000000" pitchFamily="34" charset="-128"/>
                <a:ea typeface="Noto Sans JP" panose="020B0200000000000000" pitchFamily="34" charset="-128"/>
              </a:defRPr>
            </a:lvl1pPr>
            <a:lvl2pPr>
              <a:defRPr sz="1600">
                <a:solidFill>
                  <a:srgbClr val="212121"/>
                </a:solidFill>
                <a:latin typeface="Noto Sans JP" panose="020B0200000000000000" pitchFamily="34" charset="-128"/>
                <a:ea typeface="Noto Sans JP" panose="020B0200000000000000" pitchFamily="34" charset="-128"/>
              </a:defRPr>
            </a:lvl2pPr>
            <a:lvl3pPr>
              <a:defRPr sz="1400">
                <a:solidFill>
                  <a:srgbClr val="212121"/>
                </a:solidFill>
                <a:latin typeface="Noto Sans JP" panose="020B0200000000000000" pitchFamily="34" charset="-128"/>
                <a:ea typeface="Noto Sans JP" panose="020B0200000000000000" pitchFamily="34" charset="-128"/>
              </a:defRPr>
            </a:lvl3pPr>
            <a:lvl4pPr>
              <a:defRPr sz="1200">
                <a:solidFill>
                  <a:srgbClr val="212121"/>
                </a:solidFill>
                <a:latin typeface="Noto Sans JP" panose="020B0200000000000000" pitchFamily="34" charset="-128"/>
                <a:ea typeface="Noto Sans JP" panose="020B0200000000000000" pitchFamily="34" charset="-128"/>
              </a:defRPr>
            </a:lvl4pPr>
            <a:lvl5pPr>
              <a:defRPr sz="1200">
                <a:solidFill>
                  <a:srgbClr val="212121"/>
                </a:solidFill>
                <a:latin typeface="Noto Sans JP" panose="020B0200000000000000" pitchFamily="34" charset="-128"/>
                <a:ea typeface="Noto Sans JP" panose="020B0200000000000000" pitchFamily="34" charset="-128"/>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6" name="Slide Number Placeholder 5"/>
          <p:cNvSpPr>
            <a:spLocks noGrp="1"/>
          </p:cNvSpPr>
          <p:nvPr>
            <p:ph type="sldNum" sz="quarter" idx="12"/>
          </p:nvPr>
        </p:nvSpPr>
        <p:spPr>
          <a:xfrm>
            <a:off x="11711488" y="6631805"/>
            <a:ext cx="480512" cy="225846"/>
          </a:xfrm>
        </p:spPr>
        <p:txBody>
          <a:bodyPr/>
          <a:lstStyle>
            <a:lvl1pPr>
              <a:defRPr sz="600" b="0" i="0">
                <a:latin typeface="Noto Sans JP Light" panose="020B0200000000000000" pitchFamily="34" charset="-128"/>
                <a:ea typeface="Noto Sans JP Light" panose="020B0200000000000000" pitchFamily="34" charset="-128"/>
              </a:defRPr>
            </a:lvl1pPr>
          </a:lstStyle>
          <a:p>
            <a:fld id="{48A72200-7F99-4BC1-8CD0-ABEE3DE0D382}" type="slidenum">
              <a:rPr kumimoji="1" lang="ja-JP" altLang="en-US" smtClean="0"/>
              <a:pPr/>
              <a:t>‹#›</a:t>
            </a:fld>
            <a:endParaRPr kumimoji="1" lang="ja-JP" altLang="en-US"/>
          </a:p>
        </p:txBody>
      </p:sp>
      <p:sp>
        <p:nvSpPr>
          <p:cNvPr id="7" name="Title Placeholder 1">
            <a:extLst>
              <a:ext uri="{FF2B5EF4-FFF2-40B4-BE49-F238E27FC236}">
                <a16:creationId xmlns:a16="http://schemas.microsoft.com/office/drawing/2014/main" id="{3160A817-3DC0-423B-9991-A57FF5CB3F24}"/>
              </a:ext>
            </a:extLst>
          </p:cNvPr>
          <p:cNvSpPr>
            <a:spLocks noGrp="1"/>
          </p:cNvSpPr>
          <p:nvPr>
            <p:ph type="title"/>
          </p:nvPr>
        </p:nvSpPr>
        <p:spPr>
          <a:xfrm>
            <a:off x="480512" y="74687"/>
            <a:ext cx="11151464" cy="653814"/>
          </a:xfrm>
          <a:prstGeom prst="rect">
            <a:avLst/>
          </a:prstGeom>
        </p:spPr>
        <p:txBody>
          <a:bodyPr vert="horz" lIns="91440" tIns="0" rIns="91440" bIns="144000" rtlCol="0" anchor="ctr">
            <a:normAutofit/>
          </a:bodyPr>
          <a:lstStyle>
            <a:lvl1pPr>
              <a:lnSpc>
                <a:spcPts val="4320"/>
              </a:lnSpc>
              <a:defRPr sz="2000" b="1" i="0">
                <a:solidFill>
                  <a:srgbClr val="212121"/>
                </a:solidFill>
                <a:latin typeface="Noto Sans JP" panose="020B0200000000000000" pitchFamily="34" charset="-128"/>
                <a:ea typeface="Noto Sans JP" panose="020B0200000000000000" pitchFamily="34" charset="-128"/>
              </a:defRPr>
            </a:lvl1pPr>
          </a:lstStyle>
          <a:p>
            <a:r>
              <a:rPr lang="ja-JP" altLang="en-US"/>
              <a:t>マスター タイトルの書式設定</a:t>
            </a:r>
            <a:endParaRPr lang="en-US"/>
          </a:p>
        </p:txBody>
      </p:sp>
      <p:sp>
        <p:nvSpPr>
          <p:cNvPr id="5" name="テキスト ボックス 4">
            <a:extLst>
              <a:ext uri="{FF2B5EF4-FFF2-40B4-BE49-F238E27FC236}">
                <a16:creationId xmlns:a16="http://schemas.microsoft.com/office/drawing/2014/main" id="{A215181B-3BE0-9C98-D979-D93A47C1C99A}"/>
              </a:ext>
            </a:extLst>
          </p:cNvPr>
          <p:cNvSpPr txBox="1"/>
          <p:nvPr/>
        </p:nvSpPr>
        <p:spPr>
          <a:xfrm>
            <a:off x="1028024" y="6580395"/>
            <a:ext cx="1297744"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600">
                <a:solidFill>
                  <a:srgbClr val="999999"/>
                </a:solidFill>
                <a:latin typeface="Noto Sans JP" panose="020B0200000000000000" pitchFamily="34" charset="-128"/>
                <a:ea typeface="Noto Sans JP" panose="020B0200000000000000" pitchFamily="34" charset="-128"/>
              </a:rPr>
              <a:t>© CyberSolutions Inc.</a:t>
            </a:r>
            <a:endParaRPr lang="ja-JP" altLang="en-US" sz="600">
              <a:solidFill>
                <a:srgbClr val="999999"/>
              </a:solidFill>
              <a:latin typeface="Noto Sans JP" panose="020B0200000000000000" pitchFamily="34" charset="-128"/>
              <a:ea typeface="Noto Sans JP" panose="020B0200000000000000" pitchFamily="34" charset="-128"/>
            </a:endParaRPr>
          </a:p>
        </p:txBody>
      </p:sp>
      <p:pic>
        <p:nvPicPr>
          <p:cNvPr id="9" name="図 8">
            <a:extLst>
              <a:ext uri="{FF2B5EF4-FFF2-40B4-BE49-F238E27FC236}">
                <a16:creationId xmlns:a16="http://schemas.microsoft.com/office/drawing/2014/main" id="{9B8E8480-F937-2861-1DDF-F06E0DD00A48}"/>
              </a:ext>
            </a:extLst>
          </p:cNvPr>
          <p:cNvPicPr>
            <a:picLocks noChangeAspect="1"/>
          </p:cNvPicPr>
          <p:nvPr/>
        </p:nvPicPr>
        <p:blipFill>
          <a:blip r:embed="rId2">
            <a:duotone>
              <a:schemeClr val="bg2">
                <a:shade val="45000"/>
                <a:satMod val="135000"/>
              </a:schemeClr>
              <a:prstClr val="white"/>
            </a:duotone>
          </a:blip>
          <a:stretch>
            <a:fillRect/>
          </a:stretch>
        </p:blipFill>
        <p:spPr>
          <a:xfrm>
            <a:off x="92024" y="6600728"/>
            <a:ext cx="936000" cy="144000"/>
          </a:xfrm>
          <a:prstGeom prst="rect">
            <a:avLst/>
          </a:prstGeom>
        </p:spPr>
      </p:pic>
      <p:sp>
        <p:nvSpPr>
          <p:cNvPr id="2" name="正方形/長方形 1">
            <a:extLst>
              <a:ext uri="{FF2B5EF4-FFF2-40B4-BE49-F238E27FC236}">
                <a16:creationId xmlns:a16="http://schemas.microsoft.com/office/drawing/2014/main" id="{EAC8BF72-1CDD-D1CD-08D9-67F73F3DAE83}"/>
              </a:ext>
            </a:extLst>
          </p:cNvPr>
          <p:cNvSpPr/>
          <p:nvPr userDrawn="1"/>
        </p:nvSpPr>
        <p:spPr>
          <a:xfrm>
            <a:off x="275968" y="0"/>
            <a:ext cx="45719" cy="8031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1287154"/>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中見出し1">
    <p:spTree>
      <p:nvGrpSpPr>
        <p:cNvPr id="1" name=""/>
        <p:cNvGrpSpPr/>
        <p:nvPr/>
      </p:nvGrpSpPr>
      <p:grpSpPr>
        <a:xfrm>
          <a:off x="0" y="0"/>
          <a:ext cx="0" cy="0"/>
          <a:chOff x="0" y="0"/>
          <a:chExt cx="0" cy="0"/>
        </a:xfrm>
      </p:grpSpPr>
      <p:sp>
        <p:nvSpPr>
          <p:cNvPr id="2" name="Title 1"/>
          <p:cNvSpPr>
            <a:spLocks noGrp="1"/>
          </p:cNvSpPr>
          <p:nvPr>
            <p:ph type="title"/>
          </p:nvPr>
        </p:nvSpPr>
        <p:spPr>
          <a:xfrm>
            <a:off x="2561362" y="3222751"/>
            <a:ext cx="8385725" cy="745067"/>
          </a:xfrm>
          <a:prstGeom prst="rect">
            <a:avLst/>
          </a:prstGeom>
        </p:spPr>
        <p:txBody>
          <a:bodyPr anchor="ctr">
            <a:normAutofit/>
          </a:bodyPr>
          <a:lstStyle>
            <a:lvl1pPr>
              <a:lnSpc>
                <a:spcPts val="4320"/>
              </a:lnSpc>
              <a:defRPr sz="3600">
                <a:solidFill>
                  <a:srgbClr val="161919"/>
                </a:solidFill>
                <a:latin typeface="Noto Sans JP" panose="020B0200000000000000" pitchFamily="34" charset="-128"/>
                <a:ea typeface="Noto Sans JP" panose="020B0200000000000000" pitchFamily="34" charset="-128"/>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2561362" y="3967818"/>
            <a:ext cx="8385725" cy="403929"/>
          </a:xfrm>
        </p:spPr>
        <p:txBody>
          <a:bodyPr anchor="ctr">
            <a:normAutofit/>
          </a:bodyPr>
          <a:lstStyle>
            <a:lvl1pPr marL="0" indent="0">
              <a:buNone/>
              <a:defRPr sz="1400">
                <a:solidFill>
                  <a:schemeClr val="tx1">
                    <a:tint val="75000"/>
                  </a:schemeClr>
                </a:solidFill>
                <a:latin typeface="Noto Sans JP" panose="020B0200000000000000" pitchFamily="34" charset="-128"/>
                <a:ea typeface="Noto Sans JP" panose="020B0200000000000000" pitchFamily="34" charset="-128"/>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6" name="Slide Number Placeholder 5"/>
          <p:cNvSpPr>
            <a:spLocks noGrp="1"/>
          </p:cNvSpPr>
          <p:nvPr>
            <p:ph type="sldNum" sz="quarter" idx="12"/>
          </p:nvPr>
        </p:nvSpPr>
        <p:spPr/>
        <p:txBody>
          <a:bodyPr/>
          <a:lstStyle/>
          <a:p>
            <a:fld id="{48A72200-7F99-4BC1-8CD0-ABEE3DE0D382}" type="slidenum">
              <a:rPr kumimoji="1" lang="ja-JP" altLang="en-US" smtClean="0"/>
              <a:pPr/>
              <a:t>‹#›</a:t>
            </a:fld>
            <a:endParaRPr kumimoji="1" lang="ja-JP" altLang="en-US"/>
          </a:p>
        </p:txBody>
      </p:sp>
      <p:pic>
        <p:nvPicPr>
          <p:cNvPr id="5" name="図 4" descr="背景パターン&#10;&#10;自動的に生成された説明">
            <a:extLst>
              <a:ext uri="{FF2B5EF4-FFF2-40B4-BE49-F238E27FC236}">
                <a16:creationId xmlns:a16="http://schemas.microsoft.com/office/drawing/2014/main" id="{D79EA33F-6801-76F2-6EE4-FC95D2FDA907}"/>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79848" r="190"/>
          <a:stretch/>
        </p:blipFill>
        <p:spPr>
          <a:xfrm>
            <a:off x="-1" y="0"/>
            <a:ext cx="2433817" cy="6858000"/>
          </a:xfrm>
          <a:prstGeom prst="rect">
            <a:avLst/>
          </a:prstGeom>
        </p:spPr>
      </p:pic>
    </p:spTree>
    <p:extLst>
      <p:ext uri="{BB962C8B-B14F-4D97-AF65-F5344CB8AC3E}">
        <p14:creationId xmlns:p14="http://schemas.microsoft.com/office/powerpoint/2010/main" val="3083687653"/>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中見出し2">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9F9142BE-7BED-B740-CE26-40AA2320C9F3}"/>
              </a:ext>
            </a:extLst>
          </p:cNvPr>
          <p:cNvSpPr/>
          <p:nvPr/>
        </p:nvSpPr>
        <p:spPr>
          <a:xfrm>
            <a:off x="0" y="0"/>
            <a:ext cx="12192000" cy="6870895"/>
          </a:xfrm>
          <a:prstGeom prst="rect">
            <a:avLst/>
          </a:prstGeom>
          <a:solidFill>
            <a:srgbClr val="8B13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A5FFDDD0-DE22-4C1B-37FD-23258B38BFAC}"/>
              </a:ext>
            </a:extLst>
          </p:cNvPr>
          <p:cNvPicPr>
            <a:picLocks noChangeAspect="1"/>
          </p:cNvPicPr>
          <p:nvPr/>
        </p:nvPicPr>
        <p:blipFill>
          <a:blip r:embed="rId2">
            <a:alphaModFix amt="20000"/>
          </a:blip>
          <a:srcRect t="15466"/>
          <a:stretch/>
        </p:blipFill>
        <p:spPr>
          <a:xfrm>
            <a:off x="0" y="-13243"/>
            <a:ext cx="12192000" cy="6870894"/>
          </a:xfrm>
          <a:prstGeom prst="rect">
            <a:avLst/>
          </a:prstGeom>
        </p:spPr>
      </p:pic>
      <p:sp>
        <p:nvSpPr>
          <p:cNvPr id="2" name="Title 1"/>
          <p:cNvSpPr>
            <a:spLocks noGrp="1"/>
          </p:cNvSpPr>
          <p:nvPr>
            <p:ph type="title"/>
          </p:nvPr>
        </p:nvSpPr>
        <p:spPr>
          <a:xfrm>
            <a:off x="758404" y="3131959"/>
            <a:ext cx="8385725" cy="745067"/>
          </a:xfrm>
          <a:prstGeom prst="rect">
            <a:avLst/>
          </a:prstGeom>
        </p:spPr>
        <p:txBody>
          <a:bodyPr anchor="ctr">
            <a:normAutofit/>
          </a:bodyPr>
          <a:lstStyle>
            <a:lvl1pPr>
              <a:lnSpc>
                <a:spcPts val="4320"/>
              </a:lnSpc>
              <a:defRPr sz="2400">
                <a:solidFill>
                  <a:schemeClr val="bg1"/>
                </a:solidFill>
                <a:latin typeface="Noto Sans JP" panose="020B0200000000000000" pitchFamily="34" charset="-128"/>
                <a:ea typeface="Noto Sans JP" panose="020B0200000000000000" pitchFamily="34" charset="-128"/>
              </a:defRPr>
            </a:lvl1pPr>
          </a:lstStyle>
          <a:p>
            <a:r>
              <a:rPr lang="ja-JP" altLang="en-US"/>
              <a:t>マスター タイトルの書式設定</a:t>
            </a:r>
            <a:endParaRPr lang="en-US"/>
          </a:p>
        </p:txBody>
      </p:sp>
      <p:sp>
        <p:nvSpPr>
          <p:cNvPr id="3" name="Text Placeholder 2"/>
          <p:cNvSpPr>
            <a:spLocks noGrp="1"/>
          </p:cNvSpPr>
          <p:nvPr>
            <p:ph type="body" idx="1"/>
          </p:nvPr>
        </p:nvSpPr>
        <p:spPr>
          <a:xfrm>
            <a:off x="758404" y="3877026"/>
            <a:ext cx="8385725" cy="403929"/>
          </a:xfrm>
        </p:spPr>
        <p:txBody>
          <a:bodyPr anchor="ctr">
            <a:normAutofit/>
          </a:bodyPr>
          <a:lstStyle>
            <a:lvl1pPr marL="0" indent="0">
              <a:buNone/>
              <a:defRPr sz="1100">
                <a:solidFill>
                  <a:schemeClr val="bg1"/>
                </a:solidFill>
                <a:latin typeface="Noto Sans JP" panose="020B0200000000000000" pitchFamily="34" charset="-128"/>
                <a:ea typeface="Noto Sans JP" panose="020B0200000000000000" pitchFamily="34" charset="-128"/>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6" name="Slide Number Placeholder 5"/>
          <p:cNvSpPr>
            <a:spLocks noGrp="1"/>
          </p:cNvSpPr>
          <p:nvPr>
            <p:ph type="sldNum" sz="quarter" idx="12"/>
          </p:nvPr>
        </p:nvSpPr>
        <p:spPr/>
        <p:txBody>
          <a:bodyPr/>
          <a:lstStyle/>
          <a:p>
            <a:fld id="{48A72200-7F99-4BC1-8CD0-ABEE3DE0D382}" type="slidenum">
              <a:rPr kumimoji="1" lang="ja-JP" altLang="en-US" smtClean="0"/>
              <a:pPr/>
              <a:t>‹#›</a:t>
            </a:fld>
            <a:endParaRPr kumimoji="1" lang="ja-JP" altLang="en-US"/>
          </a:p>
        </p:txBody>
      </p:sp>
    </p:spTree>
    <p:extLst>
      <p:ext uri="{BB962C8B-B14F-4D97-AF65-F5344CB8AC3E}">
        <p14:creationId xmlns:p14="http://schemas.microsoft.com/office/powerpoint/2010/main" val="1079185095"/>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8A72200-7F99-4BC1-8CD0-ABEE3DE0D382}" type="slidenum">
              <a:rPr kumimoji="1" lang="ja-JP" altLang="en-US" smtClean="0"/>
              <a:t>‹#›</a:t>
            </a:fld>
            <a:endParaRPr kumimoji="1" lang="ja-JP" altLang="en-US"/>
          </a:p>
        </p:txBody>
      </p:sp>
    </p:spTree>
    <p:extLst>
      <p:ext uri="{BB962C8B-B14F-4D97-AF65-F5344CB8AC3E}">
        <p14:creationId xmlns:p14="http://schemas.microsoft.com/office/powerpoint/2010/main" val="39411373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サンクスページ">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16BA9F37-C309-A899-9113-BF22E40FA1BE}"/>
              </a:ext>
            </a:extLst>
          </p:cNvPr>
          <p:cNvSpPr>
            <a:spLocks noGrp="1"/>
          </p:cNvSpPr>
          <p:nvPr>
            <p:ph type="sldNum" sz="quarter" idx="10"/>
          </p:nvPr>
        </p:nvSpPr>
        <p:spPr/>
        <p:txBody>
          <a:bodyPr/>
          <a:lstStyle/>
          <a:p>
            <a:fld id="{48A72200-7F99-4BC1-8CD0-ABEE3DE0D382}" type="slidenum">
              <a:rPr kumimoji="1" lang="ja-JP" altLang="en-US" smtClean="0"/>
              <a:pPr/>
              <a:t>‹#›</a:t>
            </a:fld>
            <a:endParaRPr kumimoji="1" lang="ja-JP" altLang="en-US"/>
          </a:p>
        </p:txBody>
      </p:sp>
      <p:sp>
        <p:nvSpPr>
          <p:cNvPr id="4" name="コンテンツ プレースホルダー 2">
            <a:extLst>
              <a:ext uri="{FF2B5EF4-FFF2-40B4-BE49-F238E27FC236}">
                <a16:creationId xmlns:a16="http://schemas.microsoft.com/office/drawing/2014/main" id="{442901B1-1BF2-E6B1-BF1B-8BF64E0A3004}"/>
              </a:ext>
            </a:extLst>
          </p:cNvPr>
          <p:cNvSpPr txBox="1">
            <a:spLocks/>
          </p:cNvSpPr>
          <p:nvPr userDrawn="1"/>
        </p:nvSpPr>
        <p:spPr>
          <a:xfrm>
            <a:off x="1898434" y="1187532"/>
            <a:ext cx="8395133" cy="797558"/>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400" kern="1200">
                <a:solidFill>
                  <a:srgbClr val="16191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16191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16191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600" kern="1200">
                <a:solidFill>
                  <a:srgbClr val="16191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600" kern="1200">
                <a:solidFill>
                  <a:srgbClr val="16191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00000"/>
              </a:lnSpc>
              <a:spcBef>
                <a:spcPts val="0"/>
              </a:spcBef>
              <a:buClrTx/>
              <a:buFont typeface="Arial" panose="020B0604020202020204" pitchFamily="34" charset="0"/>
              <a:buNone/>
            </a:pPr>
            <a:r>
              <a:rPr lang="ja-JP" altLang="en-US" b="1"/>
              <a:t>お時間をいただきありがとうございます</a:t>
            </a:r>
            <a:r>
              <a:rPr lang="en-US" altLang="ja-JP" b="1"/>
              <a:t>｡</a:t>
            </a:r>
            <a:endParaRPr lang="ja-JP" altLang="en-US" b="1"/>
          </a:p>
        </p:txBody>
      </p:sp>
      <p:sp>
        <p:nvSpPr>
          <p:cNvPr id="5" name="正方形/長方形 4">
            <a:extLst>
              <a:ext uri="{FF2B5EF4-FFF2-40B4-BE49-F238E27FC236}">
                <a16:creationId xmlns:a16="http://schemas.microsoft.com/office/drawing/2014/main" id="{5814FCB3-854A-9C67-195C-886CC1FE25AF}"/>
              </a:ext>
            </a:extLst>
          </p:cNvPr>
          <p:cNvSpPr/>
          <p:nvPr userDrawn="1"/>
        </p:nvSpPr>
        <p:spPr>
          <a:xfrm>
            <a:off x="1898433" y="2020456"/>
            <a:ext cx="8395133" cy="2828273"/>
          </a:xfrm>
          <a:prstGeom prst="rect">
            <a:avLst/>
          </a:prstGeom>
          <a:solidFill>
            <a:srgbClr val="FEEF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descr="アイコン&#10;&#10;自動的に生成された説明">
            <a:extLst>
              <a:ext uri="{FF2B5EF4-FFF2-40B4-BE49-F238E27FC236}">
                <a16:creationId xmlns:a16="http://schemas.microsoft.com/office/drawing/2014/main" id="{A9CF42EB-08C7-7038-C432-8E79D8CE2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45861" y="490478"/>
            <a:ext cx="700278" cy="521776"/>
          </a:xfrm>
          <a:prstGeom prst="rect">
            <a:avLst/>
          </a:prstGeom>
        </p:spPr>
      </p:pic>
      <p:sp>
        <p:nvSpPr>
          <p:cNvPr id="7" name="コンテンツ プレースホルダー 2">
            <a:extLst>
              <a:ext uri="{FF2B5EF4-FFF2-40B4-BE49-F238E27FC236}">
                <a16:creationId xmlns:a16="http://schemas.microsoft.com/office/drawing/2014/main" id="{61E1643F-7F15-0EF6-455E-1AFE4943FBA0}"/>
              </a:ext>
            </a:extLst>
          </p:cNvPr>
          <p:cNvSpPr txBox="1">
            <a:spLocks/>
          </p:cNvSpPr>
          <p:nvPr userDrawn="1"/>
        </p:nvSpPr>
        <p:spPr>
          <a:xfrm>
            <a:off x="2199983" y="2187617"/>
            <a:ext cx="7858418" cy="648583"/>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400" kern="1200">
                <a:solidFill>
                  <a:srgbClr val="18181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18181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18181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600" kern="1200">
                <a:solidFill>
                  <a:srgbClr val="18181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600" kern="1200">
                <a:solidFill>
                  <a:srgbClr val="18181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ts val="2360"/>
              </a:lnSpc>
              <a:spcBef>
                <a:spcPts val="0"/>
              </a:spcBef>
              <a:buClrTx/>
              <a:buFont typeface="Arial" panose="020B0604020202020204" pitchFamily="34" charset="0"/>
              <a:buNone/>
            </a:pPr>
            <a:r>
              <a:rPr lang="ja-JP" altLang="en-US" sz="1800" b="1"/>
              <a:t>お問合せはお気軽に下記までご連絡ください</a:t>
            </a:r>
            <a:r>
              <a:rPr lang="en-US" altLang="ja-JP" sz="1800" b="1"/>
              <a:t>｡</a:t>
            </a:r>
            <a:endParaRPr lang="ja-JP" altLang="en-US" sz="1800" b="1"/>
          </a:p>
        </p:txBody>
      </p:sp>
      <p:sp>
        <p:nvSpPr>
          <p:cNvPr id="12" name="コンテンツ プレースホルダー 2">
            <a:extLst>
              <a:ext uri="{FF2B5EF4-FFF2-40B4-BE49-F238E27FC236}">
                <a16:creationId xmlns:a16="http://schemas.microsoft.com/office/drawing/2014/main" id="{5C0B34B8-C63A-55B1-2488-EF4FB11A5C14}"/>
              </a:ext>
            </a:extLst>
          </p:cNvPr>
          <p:cNvSpPr txBox="1">
            <a:spLocks/>
          </p:cNvSpPr>
          <p:nvPr userDrawn="1"/>
        </p:nvSpPr>
        <p:spPr>
          <a:xfrm>
            <a:off x="1815934" y="5446482"/>
            <a:ext cx="2801787" cy="24185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400" kern="1200">
                <a:solidFill>
                  <a:srgbClr val="18181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18181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18181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600" kern="1200">
                <a:solidFill>
                  <a:srgbClr val="18181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600" kern="1200">
                <a:solidFill>
                  <a:srgbClr val="18181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ts val="1260"/>
              </a:lnSpc>
              <a:spcBef>
                <a:spcPts val="0"/>
              </a:spcBef>
              <a:buClrTx/>
              <a:buFont typeface="Arial" panose="020B0604020202020204" pitchFamily="34" charset="0"/>
              <a:buNone/>
            </a:pPr>
            <a:r>
              <a:rPr lang="en-US" altLang="ja-JP" sz="1050">
                <a:solidFill>
                  <a:schemeClr val="tx1">
                    <a:lumMod val="50000"/>
                    <a:lumOff val="50000"/>
                  </a:schemeClr>
                </a:solidFill>
              </a:rPr>
              <a:t>ISO/IEC27001:2013 JIS Q 27001:2014</a:t>
            </a:r>
            <a:endParaRPr lang="ja-JP" altLang="en-US" sz="1050">
              <a:solidFill>
                <a:schemeClr val="tx1">
                  <a:lumMod val="50000"/>
                  <a:lumOff val="50000"/>
                </a:schemeClr>
              </a:solidFill>
            </a:endParaRPr>
          </a:p>
        </p:txBody>
      </p:sp>
      <p:pic>
        <p:nvPicPr>
          <p:cNvPr id="13" name="Picture 2">
            <a:extLst>
              <a:ext uri="{FF2B5EF4-FFF2-40B4-BE49-F238E27FC236}">
                <a16:creationId xmlns:a16="http://schemas.microsoft.com/office/drawing/2014/main" id="{37336E96-485B-C0F0-E577-EB3B9ABA872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98433" y="5688337"/>
            <a:ext cx="1078992" cy="404622"/>
          </a:xfrm>
          <a:prstGeom prst="rect">
            <a:avLst/>
          </a:prstGeom>
          <a:noFill/>
          <a:extLst>
            <a:ext uri="{909E8E84-426E-40DD-AFC4-6F175D3DCCD1}">
              <a14:hiddenFill xmlns:a14="http://schemas.microsoft.com/office/drawing/2010/main">
                <a:solidFill>
                  <a:srgbClr val="FFFFFF"/>
                </a:solidFill>
              </a14:hiddenFill>
            </a:ext>
          </a:extLst>
        </p:spPr>
      </p:pic>
      <p:sp>
        <p:nvSpPr>
          <p:cNvPr id="14" name="コンテンツ プレースホルダー 2">
            <a:extLst>
              <a:ext uri="{FF2B5EF4-FFF2-40B4-BE49-F238E27FC236}">
                <a16:creationId xmlns:a16="http://schemas.microsoft.com/office/drawing/2014/main" id="{8FBD5C00-BCCF-919E-6D29-D9D1A458E558}"/>
              </a:ext>
            </a:extLst>
          </p:cNvPr>
          <p:cNvSpPr txBox="1">
            <a:spLocks/>
          </p:cNvSpPr>
          <p:nvPr userDrawn="1"/>
        </p:nvSpPr>
        <p:spPr>
          <a:xfrm>
            <a:off x="1815934" y="5135782"/>
            <a:ext cx="4551719" cy="24185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400" kern="1200">
                <a:solidFill>
                  <a:srgbClr val="18181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18181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18181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600" kern="1200">
                <a:solidFill>
                  <a:srgbClr val="18181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600" kern="1200">
                <a:solidFill>
                  <a:srgbClr val="18181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ts val="1260"/>
              </a:lnSpc>
              <a:spcBef>
                <a:spcPts val="0"/>
              </a:spcBef>
              <a:buClrTx/>
              <a:buFont typeface="Arial" panose="020B0604020202020204" pitchFamily="34" charset="0"/>
              <a:buNone/>
            </a:pPr>
            <a:r>
              <a:rPr lang="ja-JP" altLang="en-US" sz="1050">
                <a:solidFill>
                  <a:schemeClr val="tx1">
                    <a:lumMod val="50000"/>
                    <a:lumOff val="50000"/>
                  </a:schemeClr>
                </a:solidFill>
              </a:rPr>
              <a:t>当社はセキュリティマネジメントシステム等の認証を取得しております</a:t>
            </a:r>
            <a:r>
              <a:rPr lang="en-US" altLang="ja-JP" sz="1050">
                <a:solidFill>
                  <a:schemeClr val="tx1">
                    <a:lumMod val="50000"/>
                    <a:lumOff val="50000"/>
                  </a:schemeClr>
                </a:solidFill>
              </a:rPr>
              <a:t>､</a:t>
            </a:r>
            <a:endParaRPr lang="ja-JP" altLang="en-US" sz="1050">
              <a:solidFill>
                <a:schemeClr val="tx1">
                  <a:lumMod val="50000"/>
                  <a:lumOff val="50000"/>
                </a:schemeClr>
              </a:solidFill>
            </a:endParaRPr>
          </a:p>
        </p:txBody>
      </p:sp>
      <p:sp>
        <p:nvSpPr>
          <p:cNvPr id="15" name="コンテンツ プレースホルダー 2">
            <a:extLst>
              <a:ext uri="{FF2B5EF4-FFF2-40B4-BE49-F238E27FC236}">
                <a16:creationId xmlns:a16="http://schemas.microsoft.com/office/drawing/2014/main" id="{168F1C1E-7AA8-16EB-B50A-4E2AB67FCA29}"/>
              </a:ext>
            </a:extLst>
          </p:cNvPr>
          <p:cNvSpPr txBox="1">
            <a:spLocks/>
          </p:cNvSpPr>
          <p:nvPr userDrawn="1"/>
        </p:nvSpPr>
        <p:spPr>
          <a:xfrm>
            <a:off x="4678006" y="5446482"/>
            <a:ext cx="1219873" cy="24185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400" kern="1200">
                <a:solidFill>
                  <a:srgbClr val="18181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18181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18181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600" kern="1200">
                <a:solidFill>
                  <a:srgbClr val="18181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600" kern="1200">
                <a:solidFill>
                  <a:srgbClr val="18181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ts val="1260"/>
              </a:lnSpc>
              <a:spcBef>
                <a:spcPts val="0"/>
              </a:spcBef>
              <a:buClrTx/>
              <a:buFont typeface="Arial" panose="020B0604020202020204" pitchFamily="34" charset="0"/>
              <a:buNone/>
            </a:pPr>
            <a:r>
              <a:rPr lang="en-US" altLang="ja-JP" sz="1050">
                <a:solidFill>
                  <a:schemeClr val="tx1">
                    <a:lumMod val="50000"/>
                    <a:lumOff val="50000"/>
                  </a:schemeClr>
                </a:solidFill>
              </a:rPr>
              <a:t>ISO/IEC 27017</a:t>
            </a:r>
            <a:endParaRPr lang="ja-JP" altLang="en-US" sz="1050">
              <a:solidFill>
                <a:schemeClr val="tx1">
                  <a:lumMod val="50000"/>
                  <a:lumOff val="50000"/>
                </a:schemeClr>
              </a:solidFill>
            </a:endParaRPr>
          </a:p>
        </p:txBody>
      </p:sp>
      <p:pic>
        <p:nvPicPr>
          <p:cNvPr id="16" name="Picture 4" descr="取得認証 ビズネット株式会社">
            <a:extLst>
              <a:ext uri="{FF2B5EF4-FFF2-40B4-BE49-F238E27FC236}">
                <a16:creationId xmlns:a16="http://schemas.microsoft.com/office/drawing/2014/main" id="{8C3F429D-26D3-3231-8E38-DB532066016D}"/>
              </a:ext>
            </a:extLst>
          </p:cNvPr>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11107" r="8812"/>
          <a:stretch/>
        </p:blipFill>
        <p:spPr bwMode="auto">
          <a:xfrm>
            <a:off x="4617721" y="5669303"/>
            <a:ext cx="952668" cy="446108"/>
          </a:xfrm>
          <a:prstGeom prst="rect">
            <a:avLst/>
          </a:prstGeom>
          <a:noFill/>
          <a:extLst>
            <a:ext uri="{909E8E84-426E-40DD-AFC4-6F175D3DCCD1}">
              <a14:hiddenFill xmlns:a14="http://schemas.microsoft.com/office/drawing/2010/main">
                <a:solidFill>
                  <a:srgbClr val="FFFFFF"/>
                </a:solidFill>
              </a14:hiddenFill>
            </a:ext>
          </a:extLst>
        </p:spPr>
      </p:pic>
      <p:sp>
        <p:nvSpPr>
          <p:cNvPr id="17" name="コンテンツ プレースホルダー 2">
            <a:extLst>
              <a:ext uri="{FF2B5EF4-FFF2-40B4-BE49-F238E27FC236}">
                <a16:creationId xmlns:a16="http://schemas.microsoft.com/office/drawing/2014/main" id="{B825BAFF-20DD-670F-AF72-7AAD4F22BAE0}"/>
              </a:ext>
            </a:extLst>
          </p:cNvPr>
          <p:cNvSpPr txBox="1">
            <a:spLocks/>
          </p:cNvSpPr>
          <p:nvPr userDrawn="1"/>
        </p:nvSpPr>
        <p:spPr>
          <a:xfrm>
            <a:off x="6067895" y="5446482"/>
            <a:ext cx="1219874" cy="24185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400" kern="1200">
                <a:solidFill>
                  <a:srgbClr val="18181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18181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18181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600" kern="1200">
                <a:solidFill>
                  <a:srgbClr val="18181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600" kern="1200">
                <a:solidFill>
                  <a:srgbClr val="18181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ts val="1260"/>
              </a:lnSpc>
              <a:spcBef>
                <a:spcPts val="0"/>
              </a:spcBef>
              <a:buClrTx/>
              <a:buFont typeface="Arial" panose="020B0604020202020204" pitchFamily="34" charset="0"/>
              <a:buNone/>
            </a:pPr>
            <a:r>
              <a:rPr lang="en-US" altLang="ja-JP" sz="1050">
                <a:solidFill>
                  <a:schemeClr val="tx1">
                    <a:lumMod val="50000"/>
                    <a:lumOff val="50000"/>
                  </a:schemeClr>
                </a:solidFill>
              </a:rPr>
              <a:t>ISO/IEC27018</a:t>
            </a:r>
            <a:endParaRPr lang="ja-JP" altLang="en-US" sz="1050">
              <a:solidFill>
                <a:schemeClr val="tx1">
                  <a:lumMod val="50000"/>
                  <a:lumOff val="50000"/>
                </a:schemeClr>
              </a:solidFill>
            </a:endParaRPr>
          </a:p>
        </p:txBody>
      </p:sp>
      <p:pic>
        <p:nvPicPr>
          <p:cNvPr id="18" name="Picture 6" descr="mark of trust certified ISO">
            <a:extLst>
              <a:ext uri="{FF2B5EF4-FFF2-40B4-BE49-F238E27FC236}">
                <a16:creationId xmlns:a16="http://schemas.microsoft.com/office/drawing/2014/main" id="{CF96F1B6-9079-1E43-14E4-9ADD8414452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9028" y="5688337"/>
            <a:ext cx="1138865" cy="427074"/>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直線コネクタ 18">
            <a:extLst>
              <a:ext uri="{FF2B5EF4-FFF2-40B4-BE49-F238E27FC236}">
                <a16:creationId xmlns:a16="http://schemas.microsoft.com/office/drawing/2014/main" id="{22C17E95-AD1D-9AB7-3D02-7BF5AB079432}"/>
              </a:ext>
            </a:extLst>
          </p:cNvPr>
          <p:cNvCxnSpPr>
            <a:cxnSpLocks/>
          </p:cNvCxnSpPr>
          <p:nvPr userDrawn="1"/>
        </p:nvCxnSpPr>
        <p:spPr>
          <a:xfrm>
            <a:off x="2248572" y="2790480"/>
            <a:ext cx="47283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60389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60024" y="198588"/>
            <a:ext cx="11071952" cy="799200"/>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560024" y="1342800"/>
            <a:ext cx="11071952" cy="4770136"/>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6" name="Slide Number Placeholder 5"/>
          <p:cNvSpPr>
            <a:spLocks noGrp="1"/>
          </p:cNvSpPr>
          <p:nvPr>
            <p:ph type="sldNum" sz="quarter" idx="4"/>
          </p:nvPr>
        </p:nvSpPr>
        <p:spPr>
          <a:xfrm>
            <a:off x="9448800" y="6631805"/>
            <a:ext cx="2743200" cy="225846"/>
          </a:xfrm>
          <a:prstGeom prst="rect">
            <a:avLst/>
          </a:prstGeom>
        </p:spPr>
        <p:txBody>
          <a:bodyPr vert="horz" lIns="91440" tIns="45720" rIns="91440" bIns="45720" rtlCol="0" anchor="ctr"/>
          <a:lstStyle>
            <a:lvl1pPr algn="r">
              <a:defRPr sz="800">
                <a:solidFill>
                  <a:srgbClr val="999999"/>
                </a:solidFill>
                <a:latin typeface="+mn-lt"/>
              </a:defRPr>
            </a:lvl1pPr>
          </a:lstStyle>
          <a:p>
            <a:fld id="{48A72200-7F99-4BC1-8CD0-ABEE3DE0D382}" type="slidenum">
              <a:rPr kumimoji="1" lang="ja-JP" altLang="en-US" smtClean="0"/>
              <a:pPr/>
              <a:t>‹#›</a:t>
            </a:fld>
            <a:endParaRPr kumimoji="1" lang="ja-JP" altLang="en-US"/>
          </a:p>
        </p:txBody>
      </p:sp>
      <p:graphicFrame>
        <p:nvGraphicFramePr>
          <p:cNvPr id="4" name="think-cell data - do not delete" hidden="1">
            <a:extLst>
              <a:ext uri="{FF2B5EF4-FFF2-40B4-BE49-F238E27FC236}">
                <a16:creationId xmlns:a16="http://schemas.microsoft.com/office/drawing/2014/main" id="{67D3799D-B628-F0AE-10AF-A319D549A5A1}"/>
              </a:ext>
            </a:extLst>
          </p:cNvPr>
          <p:cNvGraphicFramePr>
            <a:graphicFrameLocks noChangeAspect="1"/>
          </p:cNvGraphicFramePr>
          <p:nvPr userDrawn="1">
            <p:custDataLst>
              <p:tags r:id="rId8"/>
            </p:custDataLst>
            <p:extLst>
              <p:ext uri="{D42A27DB-BD31-4B8C-83A1-F6EECF244321}">
                <p14:modId xmlns:p14="http://schemas.microsoft.com/office/powerpoint/2010/main" val="30375648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9" imgW="347" imgH="348" progId="TCLayout.ActiveDocument.1">
                  <p:embed/>
                </p:oleObj>
              </mc:Choice>
              <mc:Fallback>
                <p:oleObj name="think-cellスライド" r:id="rId9" imgW="347" imgH="348" progId="TCLayout.ActiveDocument.1">
                  <p:embed/>
                  <p:pic>
                    <p:nvPicPr>
                      <p:cNvPr id="4" name="think-cell data - do not delete" hidden="1">
                        <a:extLst>
                          <a:ext uri="{FF2B5EF4-FFF2-40B4-BE49-F238E27FC236}">
                            <a16:creationId xmlns:a16="http://schemas.microsoft.com/office/drawing/2014/main" id="{67D3799D-B628-F0AE-10AF-A319D549A5A1}"/>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3879456168"/>
      </p:ext>
    </p:extLst>
  </p:cSld>
  <p:clrMap bg1="lt1" tx1="dk1" bg2="lt2" tx2="dk2" accent1="accent1" accent2="accent2" accent3="accent3" accent4="accent4" accent5="accent5" accent6="accent6" hlink="hlink" folHlink="folHlink"/>
  <p:sldLayoutIdLst>
    <p:sldLayoutId id="2147483697" r:id="rId1"/>
    <p:sldLayoutId id="2147483691" r:id="rId2"/>
    <p:sldLayoutId id="2147483692" r:id="rId3"/>
    <p:sldLayoutId id="2147483693" r:id="rId4"/>
    <p:sldLayoutId id="2147483694" r:id="rId5"/>
    <p:sldLayoutId id="2147483686" r:id="rId6"/>
  </p:sldLayoutIdLst>
  <p:hf hdr="0" dt="0"/>
  <p:txStyles>
    <p:titleStyle>
      <a:lvl1pPr algn="l" defTabSz="914400" rtl="0" eaLnBrk="1" latinLnBrk="0" hangingPunct="1">
        <a:lnSpc>
          <a:spcPct val="100000"/>
        </a:lnSpc>
        <a:spcBef>
          <a:spcPct val="0"/>
        </a:spcBef>
        <a:buNone/>
        <a:defRPr kumimoji="1" sz="3600" b="1" kern="1200">
          <a:solidFill>
            <a:srgbClr val="161919"/>
          </a:solidFill>
          <a:latin typeface="Meiryo" panose="020B0604030504040204" pitchFamily="34" charset="-128"/>
          <a:ea typeface="Meiryo" panose="020B0604030504040204"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400" kern="1200">
          <a:solidFill>
            <a:srgbClr val="161919"/>
          </a:solidFill>
          <a:latin typeface="Meiryo" panose="020B0604030504040204" pitchFamily="34" charset="-128"/>
          <a:ea typeface="Meiryo" panose="020B060403050404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161919"/>
          </a:solidFill>
          <a:latin typeface="Meiryo" panose="020B0604030504040204" pitchFamily="34" charset="-128"/>
          <a:ea typeface="Meiryo" panose="020B0604030504040204"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161919"/>
          </a:solidFill>
          <a:latin typeface="Meiryo" panose="020B0604030504040204" pitchFamily="34" charset="-128"/>
          <a:ea typeface="Meiryo" panose="020B0604030504040204"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600" kern="1200">
          <a:solidFill>
            <a:srgbClr val="161919"/>
          </a:solidFill>
          <a:latin typeface="Meiryo" panose="020B0604030504040204" pitchFamily="34" charset="-128"/>
          <a:ea typeface="Meiryo" panose="020B0604030504040204"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600" kern="1200">
          <a:solidFill>
            <a:srgbClr val="161919"/>
          </a:solidFill>
          <a:latin typeface="Meiryo" panose="020B0604030504040204" pitchFamily="34" charset="-128"/>
          <a:ea typeface="Meiryo" panose="020B060403050404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9.png"/><Relationship Id="rId7" Type="http://schemas.openxmlformats.org/officeDocument/2006/relationships/image" Target="../media/image44.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e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2.xml"/><Relationship Id="rId7"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5.png"/><Relationship Id="rId5" Type="http://schemas.openxmlformats.org/officeDocument/2006/relationships/image" Target="../media/image1.emf"/><Relationship Id="rId10" Type="http://schemas.openxmlformats.org/officeDocument/2006/relationships/image" Target="../media/image19.png"/><Relationship Id="rId4" Type="http://schemas.openxmlformats.org/officeDocument/2006/relationships/oleObject" Target="../embeddings/oleObject2.bin"/><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3.xml"/><Relationship Id="rId7"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20.png"/><Relationship Id="rId5" Type="http://schemas.openxmlformats.org/officeDocument/2006/relationships/image" Target="../media/image1.emf"/><Relationship Id="rId4" Type="http://schemas.openxmlformats.org/officeDocument/2006/relationships/oleObject" Target="../embeddings/oleObject3.bin"/><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image" Target="../media/image25.emf"/><Relationship Id="rId7" Type="http://schemas.openxmlformats.org/officeDocument/2006/relationships/image" Target="../media/image29.emf"/><Relationship Id="rId12" Type="http://schemas.openxmlformats.org/officeDocument/2006/relationships/image" Target="../media/image34.png"/><Relationship Id="rId2" Type="http://schemas.openxmlformats.org/officeDocument/2006/relationships/image" Target="../media/image24.emf"/><Relationship Id="rId1" Type="http://schemas.openxmlformats.org/officeDocument/2006/relationships/slideLayout" Target="../slideLayouts/slideLayout2.xml"/><Relationship Id="rId6" Type="http://schemas.openxmlformats.org/officeDocument/2006/relationships/image" Target="../media/image28.emf"/><Relationship Id="rId11" Type="http://schemas.openxmlformats.org/officeDocument/2006/relationships/image" Target="../media/image33.emf"/><Relationship Id="rId5" Type="http://schemas.openxmlformats.org/officeDocument/2006/relationships/image" Target="../media/image27.emf"/><Relationship Id="rId10" Type="http://schemas.openxmlformats.org/officeDocument/2006/relationships/image" Target="../media/image32.emf"/><Relationship Id="rId4" Type="http://schemas.openxmlformats.org/officeDocument/2006/relationships/image" Target="../media/image26.emf"/><Relationship Id="rId9" Type="http://schemas.openxmlformats.org/officeDocument/2006/relationships/image" Target="../media/image31.emf"/></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9.png"/><Relationship Id="rId7" Type="http://schemas.openxmlformats.org/officeDocument/2006/relationships/image" Target="../media/image44.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1.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F38A441-CA2E-2F03-3536-EE913D9D9F45}"/>
              </a:ext>
            </a:extLst>
          </p:cNvPr>
          <p:cNvSpPr>
            <a:spLocks noGrp="1"/>
          </p:cNvSpPr>
          <p:nvPr>
            <p:ph type="sldNum" sz="quarter" idx="12"/>
          </p:nvPr>
        </p:nvSpPr>
        <p:spPr/>
        <p:txBody>
          <a:bodyPr/>
          <a:lstStyle/>
          <a:p>
            <a:fld id="{48A72200-7F99-4BC1-8CD0-ABEE3DE0D382}" type="slidenum">
              <a:rPr kumimoji="1" lang="ja-JP" altLang="en-US" smtClean="0"/>
              <a:pPr/>
              <a:t>1</a:t>
            </a:fld>
            <a:endParaRPr kumimoji="1" lang="ja-JP" altLang="en-US"/>
          </a:p>
        </p:txBody>
      </p:sp>
      <p:sp>
        <p:nvSpPr>
          <p:cNvPr id="5" name="タイトル 4">
            <a:extLst>
              <a:ext uri="{FF2B5EF4-FFF2-40B4-BE49-F238E27FC236}">
                <a16:creationId xmlns:a16="http://schemas.microsoft.com/office/drawing/2014/main" id="{3CC9EC6C-FDA3-A55F-836B-0130F22A6550}"/>
              </a:ext>
            </a:extLst>
          </p:cNvPr>
          <p:cNvSpPr>
            <a:spLocks noGrp="1"/>
          </p:cNvSpPr>
          <p:nvPr>
            <p:ph type="ctrTitle"/>
          </p:nvPr>
        </p:nvSpPr>
        <p:spPr>
          <a:xfrm>
            <a:off x="976435" y="2758311"/>
            <a:ext cx="10004315" cy="1248472"/>
          </a:xfrm>
        </p:spPr>
        <p:txBody>
          <a:bodyPr>
            <a:normAutofit/>
          </a:bodyPr>
          <a:lstStyle/>
          <a:p>
            <a:pPr>
              <a:lnSpc>
                <a:spcPct val="110000"/>
              </a:lnSpc>
            </a:pPr>
            <a:r>
              <a:rPr lang="ja-JP" altLang="en-US" sz="4000" dirty="0">
                <a:latin typeface="メイリオ" panose="020B0604030504040204" pitchFamily="50" charset="-128"/>
                <a:ea typeface="メイリオ" panose="020B0604030504040204" pitchFamily="50" charset="-128"/>
              </a:rPr>
              <a:t>迷惑メールの悪循環による事業者の苦悩</a:t>
            </a:r>
            <a:endParaRPr lang="en-US" altLang="ja-JP" sz="4000" dirty="0">
              <a:latin typeface="メイリオ" panose="020B0604030504040204" pitchFamily="50" charset="-128"/>
              <a:ea typeface="メイリオ" panose="020B0604030504040204" pitchFamily="50" charset="-128"/>
            </a:endParaRPr>
          </a:p>
        </p:txBody>
      </p:sp>
      <p:sp>
        <p:nvSpPr>
          <p:cNvPr id="6" name="字幕 5">
            <a:extLst>
              <a:ext uri="{FF2B5EF4-FFF2-40B4-BE49-F238E27FC236}">
                <a16:creationId xmlns:a16="http://schemas.microsoft.com/office/drawing/2014/main" id="{1F432292-CD3B-E853-D924-A5A1E9BFC261}"/>
              </a:ext>
            </a:extLst>
          </p:cNvPr>
          <p:cNvSpPr>
            <a:spLocks noGrp="1"/>
          </p:cNvSpPr>
          <p:nvPr>
            <p:ph type="subTitle" idx="1"/>
          </p:nvPr>
        </p:nvSpPr>
        <p:spPr>
          <a:xfrm>
            <a:off x="976435" y="3710705"/>
            <a:ext cx="8471971" cy="1546420"/>
          </a:xfrm>
        </p:spPr>
        <p:txBody>
          <a:bodyPr>
            <a:normAutofit lnSpcReduction="10000"/>
          </a:bodyPr>
          <a:lstStyle/>
          <a:p>
            <a:endParaRPr lang="en-US" altLang="ja-JP" dirty="0"/>
          </a:p>
          <a:p>
            <a:r>
              <a:rPr lang="en-US" altLang="ja-JP" sz="2000" dirty="0">
                <a:latin typeface="メイリオ" panose="020B0604030504040204" pitchFamily="50" charset="-128"/>
                <a:ea typeface="メイリオ" panose="020B0604030504040204" pitchFamily="50" charset="-128"/>
              </a:rPr>
              <a:t>2025</a:t>
            </a:r>
            <a:r>
              <a:rPr lang="ja-JP" altLang="en-US" sz="2000" dirty="0">
                <a:latin typeface="メイリオ" panose="020B0604030504040204" pitchFamily="50" charset="-128"/>
                <a:ea typeface="メイリオ" panose="020B0604030504040204" pitchFamily="50" charset="-128"/>
              </a:rPr>
              <a:t>年</a:t>
            </a:r>
            <a:r>
              <a:rPr lang="en-US" altLang="ja-JP" sz="2000" dirty="0">
                <a:latin typeface="メイリオ" panose="020B0604030504040204" pitchFamily="50" charset="-128"/>
                <a:ea typeface="メイリオ" panose="020B0604030504040204" pitchFamily="50" charset="-128"/>
              </a:rPr>
              <a:t>11</a:t>
            </a:r>
            <a:r>
              <a:rPr lang="ja-JP" altLang="en-US" sz="2000" dirty="0">
                <a:latin typeface="メイリオ" panose="020B0604030504040204" pitchFamily="50" charset="-128"/>
                <a:ea typeface="メイリオ" panose="020B0604030504040204" pitchFamily="50" charset="-128"/>
              </a:rPr>
              <a:t>月</a:t>
            </a:r>
            <a:r>
              <a:rPr lang="en-US" altLang="ja-JP" sz="2000" dirty="0">
                <a:latin typeface="メイリオ" panose="020B0604030504040204" pitchFamily="50" charset="-128"/>
                <a:ea typeface="メイリオ" panose="020B0604030504040204" pitchFamily="50" charset="-128"/>
              </a:rPr>
              <a:t>4</a:t>
            </a:r>
            <a:r>
              <a:rPr lang="ja-JP" altLang="en-US" sz="2000" dirty="0">
                <a:latin typeface="メイリオ" panose="020B0604030504040204" pitchFamily="50" charset="-128"/>
                <a:ea typeface="メイリオ" panose="020B0604030504040204" pitchFamily="50" charset="-128"/>
              </a:rPr>
              <a:t>日</a:t>
            </a:r>
            <a:endParaRPr lang="en-US" altLang="ja-JP"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サイバーソリューションズ株式会社</a:t>
            </a:r>
            <a:endParaRPr lang="en-US" altLang="ja-JP"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児珠　大輔</a:t>
            </a:r>
          </a:p>
          <a:p>
            <a:endParaRPr lang="ja-JP" altLang="en-US" dirty="0"/>
          </a:p>
        </p:txBody>
      </p:sp>
      <p:sp>
        <p:nvSpPr>
          <p:cNvPr id="3" name="テキスト ボックス 2">
            <a:extLst>
              <a:ext uri="{FF2B5EF4-FFF2-40B4-BE49-F238E27FC236}">
                <a16:creationId xmlns:a16="http://schemas.microsoft.com/office/drawing/2014/main" id="{6E0571B1-2FC1-EF9C-7C69-C8082ED19497}"/>
              </a:ext>
            </a:extLst>
          </p:cNvPr>
          <p:cNvSpPr txBox="1"/>
          <p:nvPr/>
        </p:nvSpPr>
        <p:spPr>
          <a:xfrm>
            <a:off x="-892454" y="5142586"/>
            <a:ext cx="184731" cy="338554"/>
          </a:xfrm>
          <a:prstGeom prst="rect">
            <a:avLst/>
          </a:prstGeom>
          <a:noFill/>
        </p:spPr>
        <p:txBody>
          <a:bodyPr wrap="none" rtlCol="0">
            <a:spAutoFit/>
          </a:bodyPr>
          <a:lstStyle/>
          <a:p>
            <a:pPr algn="l"/>
            <a:endParaRPr kumimoji="1" lang="ja-JP" altLang="en-US" sz="1600" dirty="0">
              <a:latin typeface="+mn-ea"/>
              <a:ea typeface="+mn-ea"/>
            </a:endParaRPr>
          </a:p>
        </p:txBody>
      </p:sp>
      <p:sp>
        <p:nvSpPr>
          <p:cNvPr id="4" name="テキスト ボックス 2">
            <a:extLst>
              <a:ext uri="{FF2B5EF4-FFF2-40B4-BE49-F238E27FC236}">
                <a16:creationId xmlns:a16="http://schemas.microsoft.com/office/drawing/2014/main" id="{382E3CC9-D7EC-7762-B454-411004116520}"/>
              </a:ext>
            </a:extLst>
          </p:cNvPr>
          <p:cNvSpPr txBox="1"/>
          <p:nvPr/>
        </p:nvSpPr>
        <p:spPr>
          <a:xfrm>
            <a:off x="705973" y="863093"/>
            <a:ext cx="5613723" cy="33855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kumimoji="1" lang="en-US" altLang="ja-JP" sz="1600" dirty="0">
                <a:solidFill>
                  <a:schemeClr val="bg1"/>
                </a:solidFill>
                <a:latin typeface="メイリオ" panose="020B0604030504040204" pitchFamily="50" charset="-128"/>
                <a:ea typeface="メイリオ" panose="020B0604030504040204" pitchFamily="50" charset="-128"/>
              </a:rPr>
              <a:t>JPAAWG 8</a:t>
            </a:r>
            <a:r>
              <a:rPr kumimoji="1" lang="en-US" altLang="ja-JP" sz="1600" baseline="30000" dirty="0">
                <a:solidFill>
                  <a:schemeClr val="bg1"/>
                </a:solidFill>
                <a:latin typeface="メイリオ" panose="020B0604030504040204" pitchFamily="50" charset="-128"/>
                <a:ea typeface="メイリオ" panose="020B0604030504040204" pitchFamily="50" charset="-128"/>
              </a:rPr>
              <a:t>th</a:t>
            </a:r>
            <a:r>
              <a:rPr kumimoji="1" lang="ja-JP" altLang="en-US" sz="1600" baseline="30000" dirty="0">
                <a:solidFill>
                  <a:schemeClr val="bg1"/>
                </a:solidFill>
                <a:latin typeface="メイリオ" panose="020B0604030504040204" pitchFamily="50" charset="-128"/>
                <a:ea typeface="メイリオ" panose="020B0604030504040204" pitchFamily="50" charset="-128"/>
              </a:rPr>
              <a:t> </a:t>
            </a:r>
            <a:r>
              <a:rPr kumimoji="1" lang="en-US" altLang="ja-JP" sz="1600" dirty="0">
                <a:solidFill>
                  <a:schemeClr val="bg1"/>
                </a:solidFill>
                <a:latin typeface="メイリオ" panose="020B0604030504040204" pitchFamily="50" charset="-128"/>
                <a:ea typeface="メイリオ" panose="020B0604030504040204" pitchFamily="50" charset="-128"/>
              </a:rPr>
              <a:t>General Meeting</a:t>
            </a:r>
          </a:p>
        </p:txBody>
      </p:sp>
      <p:sp>
        <p:nvSpPr>
          <p:cNvPr id="7" name="テキスト ボックス 1">
            <a:extLst>
              <a:ext uri="{FF2B5EF4-FFF2-40B4-BE49-F238E27FC236}">
                <a16:creationId xmlns:a16="http://schemas.microsoft.com/office/drawing/2014/main" id="{8E57F243-C282-25D9-E2E7-CE038825CFCB}"/>
              </a:ext>
            </a:extLst>
          </p:cNvPr>
          <p:cNvSpPr txBox="1"/>
          <p:nvPr/>
        </p:nvSpPr>
        <p:spPr>
          <a:xfrm>
            <a:off x="1514990" y="1218495"/>
            <a:ext cx="5613723" cy="30777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ja-JP" b="1" dirty="0">
                <a:solidFill>
                  <a:schemeClr val="bg1"/>
                </a:solidFill>
                <a:latin typeface="メイリオ" panose="020B0604030504040204" pitchFamily="50" charset="-128"/>
                <a:ea typeface="メイリオ" panose="020B0604030504040204" pitchFamily="50" charset="-128"/>
              </a:rPr>
              <a:t>Lightning Talks</a:t>
            </a:r>
            <a:endParaRPr kumimoji="1" lang="en-US" altLang="ja-JP" sz="1600" dirty="0">
              <a:solidFill>
                <a:schemeClr val="bg1"/>
              </a:solidFill>
              <a:latin typeface="メイリオ" panose="020B0604030504040204" pitchFamily="50" charset="-128"/>
              <a:ea typeface="メイリオ" panose="020B0604030504040204" pitchFamily="50" charset="-128"/>
            </a:endParaRPr>
          </a:p>
        </p:txBody>
      </p:sp>
      <p:sp>
        <p:nvSpPr>
          <p:cNvPr id="8" name="テキスト ボックス 6">
            <a:extLst>
              <a:ext uri="{FF2B5EF4-FFF2-40B4-BE49-F238E27FC236}">
                <a16:creationId xmlns:a16="http://schemas.microsoft.com/office/drawing/2014/main" id="{BCE3A9E3-2C44-6578-6FC7-5DB2643FA5FD}"/>
              </a:ext>
            </a:extLst>
          </p:cNvPr>
          <p:cNvSpPr txBox="1"/>
          <p:nvPr/>
        </p:nvSpPr>
        <p:spPr>
          <a:xfrm>
            <a:off x="772649" y="1201647"/>
            <a:ext cx="742950" cy="306323"/>
          </a:xfrm>
          <a:prstGeom prst="rect">
            <a:avLst/>
          </a:prstGeom>
          <a:solidFill>
            <a:srgbClr val="0070C0"/>
          </a:solidFill>
        </p:spPr>
        <p:txBody>
          <a:bodyPr wrap="square" tIns="54000" bIns="3600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kumimoji="1" lang="en-US" altLang="ja-JP" b="1" dirty="0">
                <a:solidFill>
                  <a:schemeClr val="bg1"/>
                </a:solidFill>
                <a:latin typeface="メイリオ" panose="020B0604030504040204" pitchFamily="50" charset="-128"/>
                <a:ea typeface="メイリオ" panose="020B0604030504040204" pitchFamily="50" charset="-128"/>
              </a:rPr>
              <a:t>B</a:t>
            </a:r>
            <a:r>
              <a:rPr kumimoji="1" lang="en-US" altLang="ja-JP" sz="1400" b="1" dirty="0">
                <a:solidFill>
                  <a:schemeClr val="bg1"/>
                </a:solidFill>
                <a:latin typeface="メイリオ" panose="020B0604030504040204" pitchFamily="50" charset="-128"/>
                <a:ea typeface="メイリオ" panose="020B0604030504040204" pitchFamily="50" charset="-128"/>
              </a:rPr>
              <a:t>1-4</a:t>
            </a:r>
          </a:p>
        </p:txBody>
      </p:sp>
    </p:spTree>
    <p:extLst>
      <p:ext uri="{BB962C8B-B14F-4D97-AF65-F5344CB8AC3E}">
        <p14:creationId xmlns:p14="http://schemas.microsoft.com/office/powerpoint/2010/main" val="32574383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8F87B6A7-E8FE-9822-BF88-2EC2F28F9B3B}"/>
              </a:ext>
            </a:extLst>
          </p:cNvPr>
          <p:cNvSpPr>
            <a:spLocks noGrp="1"/>
          </p:cNvSpPr>
          <p:nvPr>
            <p:ph type="sldNum" sz="quarter" idx="12"/>
          </p:nvPr>
        </p:nvSpPr>
        <p:spPr/>
        <p:txBody>
          <a:bodyPr/>
          <a:lstStyle/>
          <a:p>
            <a:fld id="{48A72200-7F99-4BC1-8CD0-ABEE3DE0D382}" type="slidenum">
              <a:rPr kumimoji="1" lang="ja-JP" altLang="en-US" smtClean="0"/>
              <a:pPr/>
              <a:t>10</a:t>
            </a:fld>
            <a:endParaRPr kumimoji="1" lang="ja-JP" altLang="en-US"/>
          </a:p>
        </p:txBody>
      </p:sp>
      <p:sp>
        <p:nvSpPr>
          <p:cNvPr id="4" name="タイトル 3">
            <a:extLst>
              <a:ext uri="{FF2B5EF4-FFF2-40B4-BE49-F238E27FC236}">
                <a16:creationId xmlns:a16="http://schemas.microsoft.com/office/drawing/2014/main" id="{083A606E-9B9E-BD58-5ACA-E10E38B4F329}"/>
              </a:ext>
            </a:extLst>
          </p:cNvPr>
          <p:cNvSpPr>
            <a:spLocks noGrp="1"/>
          </p:cNvSpPr>
          <p:nvPr>
            <p:ph type="title"/>
          </p:nvPr>
        </p:nvSpPr>
        <p:spPr/>
        <p:txBody>
          <a:bodyPr>
            <a:noAutofit/>
          </a:bodyPr>
          <a:lstStyle/>
          <a:p>
            <a:r>
              <a:rPr kumimoji="1" lang="ja-JP" altLang="en-US" sz="3600" dirty="0">
                <a:latin typeface="メイリオ" panose="020B0604030504040204" pitchFamily="50" charset="-128"/>
                <a:ea typeface="メイリオ" panose="020B0604030504040204" pitchFamily="50" charset="-128"/>
              </a:rPr>
              <a:t>苦悩</a:t>
            </a:r>
          </a:p>
        </p:txBody>
      </p:sp>
      <p:pic>
        <p:nvPicPr>
          <p:cNvPr id="8" name="図 7" descr="黒いシャツを着ている人の絵&#10;&#10;AI 生成コンテンツは誤りを含む可能性があります。">
            <a:extLst>
              <a:ext uri="{FF2B5EF4-FFF2-40B4-BE49-F238E27FC236}">
                <a16:creationId xmlns:a16="http://schemas.microsoft.com/office/drawing/2014/main" id="{5860B5FE-76D0-33EC-0CFD-0361DF8958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9482" y="1802482"/>
            <a:ext cx="3253035" cy="3253035"/>
          </a:xfrm>
          <a:prstGeom prst="rect">
            <a:avLst/>
          </a:prstGeom>
        </p:spPr>
      </p:pic>
      <p:pic>
        <p:nvPicPr>
          <p:cNvPr id="12" name="図 11">
            <a:extLst>
              <a:ext uri="{FF2B5EF4-FFF2-40B4-BE49-F238E27FC236}">
                <a16:creationId xmlns:a16="http://schemas.microsoft.com/office/drawing/2014/main" id="{DCCC7D3F-22F0-CE57-335C-520F12A16D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1941" y="524787"/>
            <a:ext cx="1445895" cy="2103120"/>
          </a:xfrm>
          <a:prstGeom prst="rect">
            <a:avLst/>
          </a:prstGeom>
        </p:spPr>
      </p:pic>
      <p:pic>
        <p:nvPicPr>
          <p:cNvPr id="18" name="図 17" descr="シャツ が含まれている画像&#10;&#10;AI 生成コンテンツは誤りを含む可能性があります。">
            <a:extLst>
              <a:ext uri="{FF2B5EF4-FFF2-40B4-BE49-F238E27FC236}">
                <a16:creationId xmlns:a16="http://schemas.microsoft.com/office/drawing/2014/main" id="{973C5AD3-257A-42C6-DA20-ABFBB56AF5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960" y="611316"/>
            <a:ext cx="1754521" cy="2103120"/>
          </a:xfrm>
          <a:prstGeom prst="rect">
            <a:avLst/>
          </a:prstGeom>
        </p:spPr>
      </p:pic>
      <p:cxnSp>
        <p:nvCxnSpPr>
          <p:cNvPr id="20" name="直線矢印コネクタ 19">
            <a:extLst>
              <a:ext uri="{FF2B5EF4-FFF2-40B4-BE49-F238E27FC236}">
                <a16:creationId xmlns:a16="http://schemas.microsoft.com/office/drawing/2014/main" id="{1129F064-17FB-42EB-3B6D-23A628B491D5}"/>
              </a:ext>
            </a:extLst>
          </p:cNvPr>
          <p:cNvCxnSpPr/>
          <p:nvPr/>
        </p:nvCxnSpPr>
        <p:spPr>
          <a:xfrm flipH="1">
            <a:off x="7521934" y="1802482"/>
            <a:ext cx="1264257" cy="70217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8906902D-CDD2-1620-722D-FF5535862ED3}"/>
              </a:ext>
            </a:extLst>
          </p:cNvPr>
          <p:cNvCxnSpPr>
            <a:cxnSpLocks/>
          </p:cNvCxnSpPr>
          <p:nvPr/>
        </p:nvCxnSpPr>
        <p:spPr>
          <a:xfrm flipH="1" flipV="1">
            <a:off x="7521933" y="4704427"/>
            <a:ext cx="1264257" cy="70217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a:extLst>
              <a:ext uri="{FF2B5EF4-FFF2-40B4-BE49-F238E27FC236}">
                <a16:creationId xmlns:a16="http://schemas.microsoft.com/office/drawing/2014/main" id="{E791C32A-F295-C75D-6917-097F827C8953}"/>
              </a:ext>
            </a:extLst>
          </p:cNvPr>
          <p:cNvCxnSpPr>
            <a:cxnSpLocks/>
          </p:cNvCxnSpPr>
          <p:nvPr/>
        </p:nvCxnSpPr>
        <p:spPr>
          <a:xfrm flipV="1">
            <a:off x="2851659" y="4704426"/>
            <a:ext cx="1264257" cy="70217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22">
            <a:extLst>
              <a:ext uri="{FF2B5EF4-FFF2-40B4-BE49-F238E27FC236}">
                <a16:creationId xmlns:a16="http://schemas.microsoft.com/office/drawing/2014/main" id="{266BEF1B-0B90-75A5-A81B-148AF40999CC}"/>
              </a:ext>
            </a:extLst>
          </p:cNvPr>
          <p:cNvCxnSpPr>
            <a:cxnSpLocks/>
          </p:cNvCxnSpPr>
          <p:nvPr/>
        </p:nvCxnSpPr>
        <p:spPr>
          <a:xfrm>
            <a:off x="2851659" y="1773518"/>
            <a:ext cx="1264257" cy="70217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a16="http://schemas.microsoft.com/office/drawing/2014/main" id="{EE7DA17A-EDCA-CA87-EE60-209805279D40}"/>
              </a:ext>
            </a:extLst>
          </p:cNvPr>
          <p:cNvSpPr txBox="1"/>
          <p:nvPr/>
        </p:nvSpPr>
        <p:spPr>
          <a:xfrm>
            <a:off x="480512" y="2875226"/>
            <a:ext cx="2236510" cy="400110"/>
          </a:xfrm>
          <a:prstGeom prst="rect">
            <a:avLst/>
          </a:prstGeom>
          <a:noFill/>
          <a:ln w="12700">
            <a:solidFill>
              <a:srgbClr val="92D050"/>
            </a:solidFill>
          </a:ln>
        </p:spPr>
        <p:txBody>
          <a:bodyPr wrap="none" rtlCol="0">
            <a:spAutoFit/>
          </a:bodyPr>
          <a:lstStyle/>
          <a:p>
            <a:pPr algn="l"/>
            <a:r>
              <a:rPr kumimoji="1" lang="ja-JP" altLang="en-US" sz="2000" dirty="0">
                <a:solidFill>
                  <a:srgbClr val="00B050"/>
                </a:solidFill>
                <a:latin typeface="メイリオ" panose="020B0604030504040204" pitchFamily="50" charset="-128"/>
                <a:ea typeface="メイリオ" panose="020B0604030504040204" pitchFamily="50" charset="-128"/>
              </a:rPr>
              <a:t>迷惑メールが来た</a:t>
            </a:r>
          </a:p>
        </p:txBody>
      </p:sp>
      <p:sp>
        <p:nvSpPr>
          <p:cNvPr id="25" name="テキスト ボックス 24">
            <a:extLst>
              <a:ext uri="{FF2B5EF4-FFF2-40B4-BE49-F238E27FC236}">
                <a16:creationId xmlns:a16="http://schemas.microsoft.com/office/drawing/2014/main" id="{AA666297-D44D-C7C6-692B-D1EA11690A0F}"/>
              </a:ext>
            </a:extLst>
          </p:cNvPr>
          <p:cNvSpPr txBox="1"/>
          <p:nvPr/>
        </p:nvSpPr>
        <p:spPr>
          <a:xfrm>
            <a:off x="8486200" y="2714436"/>
            <a:ext cx="3544560" cy="400110"/>
          </a:xfrm>
          <a:prstGeom prst="rect">
            <a:avLst/>
          </a:prstGeom>
          <a:noFill/>
          <a:ln w="12700">
            <a:solidFill>
              <a:srgbClr val="92D050"/>
            </a:solidFill>
          </a:ln>
        </p:spPr>
        <p:txBody>
          <a:bodyPr wrap="none" rtlCol="0">
            <a:spAutoFit/>
          </a:bodyPr>
          <a:lstStyle/>
          <a:p>
            <a:r>
              <a:rPr kumimoji="1" lang="en-US" altLang="ja-JP" sz="2000" dirty="0" err="1">
                <a:solidFill>
                  <a:srgbClr val="00B050"/>
                </a:solidFill>
                <a:latin typeface="メイリオ" panose="020B0604030504040204" pitchFamily="50" charset="-128"/>
                <a:ea typeface="メイリオ" panose="020B0604030504040204" pitchFamily="50" charset="-128"/>
              </a:rPr>
              <a:t>ReturnMail</a:t>
            </a:r>
            <a:r>
              <a:rPr kumimoji="1" lang="ja-JP" altLang="en-US" sz="2000" dirty="0">
                <a:solidFill>
                  <a:srgbClr val="00B050"/>
                </a:solidFill>
                <a:latin typeface="メイリオ" panose="020B0604030504040204" pitchFamily="50" charset="-128"/>
                <a:ea typeface="メイリオ" panose="020B0604030504040204" pitchFamily="50" charset="-128"/>
              </a:rPr>
              <a:t>が大量に届いた！</a:t>
            </a:r>
          </a:p>
        </p:txBody>
      </p:sp>
      <p:sp>
        <p:nvSpPr>
          <p:cNvPr id="26" name="テキスト ボックス 25">
            <a:extLst>
              <a:ext uri="{FF2B5EF4-FFF2-40B4-BE49-F238E27FC236}">
                <a16:creationId xmlns:a16="http://schemas.microsoft.com/office/drawing/2014/main" id="{D74AC926-5D42-9878-1A0A-32930017456C}"/>
              </a:ext>
            </a:extLst>
          </p:cNvPr>
          <p:cNvSpPr txBox="1"/>
          <p:nvPr/>
        </p:nvSpPr>
        <p:spPr>
          <a:xfrm>
            <a:off x="6264165" y="5913731"/>
            <a:ext cx="3262432" cy="830997"/>
          </a:xfrm>
          <a:prstGeom prst="rect">
            <a:avLst/>
          </a:prstGeom>
          <a:noFill/>
          <a:ln w="12700">
            <a:solidFill>
              <a:srgbClr val="92D050"/>
            </a:solidFill>
          </a:ln>
        </p:spPr>
        <p:txBody>
          <a:bodyPr wrap="none" rtlCol="0">
            <a:spAutoFit/>
          </a:bodyPr>
          <a:lstStyle/>
          <a:p>
            <a:pPr algn="l"/>
            <a:r>
              <a:rPr kumimoji="1" lang="ja-JP" altLang="en-US" sz="2400" dirty="0">
                <a:solidFill>
                  <a:srgbClr val="00B050"/>
                </a:solidFill>
                <a:latin typeface="メイリオ" panose="020B0604030504040204" pitchFamily="50" charset="-128"/>
                <a:ea typeface="メイリオ" panose="020B0604030504040204" pitchFamily="50" charset="-128"/>
              </a:rPr>
              <a:t>バックスキャッターを</a:t>
            </a:r>
            <a:endParaRPr kumimoji="1" lang="en-US" altLang="ja-JP" sz="2400" dirty="0">
              <a:solidFill>
                <a:srgbClr val="00B050"/>
              </a:solidFill>
              <a:latin typeface="メイリオ" panose="020B0604030504040204" pitchFamily="50" charset="-128"/>
              <a:ea typeface="メイリオ" panose="020B0604030504040204" pitchFamily="50" charset="-128"/>
            </a:endParaRPr>
          </a:p>
          <a:p>
            <a:pPr algn="l"/>
            <a:r>
              <a:rPr kumimoji="1" lang="ja-JP" altLang="en-US" sz="2400" dirty="0">
                <a:solidFill>
                  <a:srgbClr val="00B050"/>
                </a:solidFill>
                <a:latin typeface="メイリオ" panose="020B0604030504040204" pitchFamily="50" charset="-128"/>
                <a:ea typeface="メイリオ" panose="020B0604030504040204" pitchFamily="50" charset="-128"/>
              </a:rPr>
              <a:t>どうにかしてほしい</a:t>
            </a:r>
          </a:p>
        </p:txBody>
      </p:sp>
      <p:sp>
        <p:nvSpPr>
          <p:cNvPr id="27" name="テキスト ボックス 26">
            <a:extLst>
              <a:ext uri="{FF2B5EF4-FFF2-40B4-BE49-F238E27FC236}">
                <a16:creationId xmlns:a16="http://schemas.microsoft.com/office/drawing/2014/main" id="{DD144542-05C3-FF27-F73A-37ED5AAD486E}"/>
              </a:ext>
            </a:extLst>
          </p:cNvPr>
          <p:cNvSpPr txBox="1"/>
          <p:nvPr/>
        </p:nvSpPr>
        <p:spPr>
          <a:xfrm>
            <a:off x="480512" y="6317723"/>
            <a:ext cx="4031873" cy="400110"/>
          </a:xfrm>
          <a:prstGeom prst="rect">
            <a:avLst/>
          </a:prstGeom>
          <a:noFill/>
          <a:ln w="12700">
            <a:solidFill>
              <a:srgbClr val="92D050"/>
            </a:solidFill>
          </a:ln>
        </p:spPr>
        <p:txBody>
          <a:bodyPr wrap="none" rtlCol="0">
            <a:spAutoFit/>
          </a:bodyPr>
          <a:lstStyle/>
          <a:p>
            <a:pPr algn="l"/>
            <a:r>
              <a:rPr kumimoji="1" lang="ja-JP" altLang="en-US" sz="2000" dirty="0">
                <a:solidFill>
                  <a:srgbClr val="00B050"/>
                </a:solidFill>
                <a:latin typeface="メイリオ" panose="020B0604030504040204" pitchFamily="50" charset="-128"/>
                <a:ea typeface="メイリオ" panose="020B0604030504040204" pitchFamily="50" charset="-128"/>
              </a:rPr>
              <a:t>なりすましは、なぜ起こるのか？</a:t>
            </a:r>
          </a:p>
        </p:txBody>
      </p:sp>
      <p:pic>
        <p:nvPicPr>
          <p:cNvPr id="5" name="図 4" descr="衣類 が含まれている画像&#10;&#10;AI 生成コンテンツは誤りを含む可能性があります。">
            <a:extLst>
              <a:ext uri="{FF2B5EF4-FFF2-40B4-BE49-F238E27FC236}">
                <a16:creationId xmlns:a16="http://schemas.microsoft.com/office/drawing/2014/main" id="{1475A4A2-ABE9-6DD2-72CD-EA30A1D173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174" y="4143564"/>
            <a:ext cx="1548092" cy="2103120"/>
          </a:xfrm>
          <a:prstGeom prst="rect">
            <a:avLst/>
          </a:prstGeom>
        </p:spPr>
      </p:pic>
      <p:pic>
        <p:nvPicPr>
          <p:cNvPr id="7" name="図 6" descr="人の顔の絵&#10;&#10;AI 生成コンテンツは誤りを含む可能性があります。">
            <a:extLst>
              <a:ext uri="{FF2B5EF4-FFF2-40B4-BE49-F238E27FC236}">
                <a16:creationId xmlns:a16="http://schemas.microsoft.com/office/drawing/2014/main" id="{970B53B2-C7BA-5F8D-A9C9-623A61AA96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17571" y="4355045"/>
            <a:ext cx="1560806" cy="2103120"/>
          </a:xfrm>
          <a:prstGeom prst="rect">
            <a:avLst/>
          </a:prstGeom>
        </p:spPr>
      </p:pic>
    </p:spTree>
    <p:extLst>
      <p:ext uri="{BB962C8B-B14F-4D97-AF65-F5344CB8AC3E}">
        <p14:creationId xmlns:p14="http://schemas.microsoft.com/office/powerpoint/2010/main" val="16270183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AC185408-C2E1-D23F-9D23-FF867130C1C9}"/>
              </a:ext>
            </a:extLst>
          </p:cNvPr>
          <p:cNvSpPr>
            <a:spLocks noGrp="1"/>
          </p:cNvSpPr>
          <p:nvPr>
            <p:ph type="sldNum" sz="quarter" idx="12"/>
          </p:nvPr>
        </p:nvSpPr>
        <p:spPr/>
        <p:txBody>
          <a:bodyPr/>
          <a:lstStyle/>
          <a:p>
            <a:fld id="{48A72200-7F99-4BC1-8CD0-ABEE3DE0D382}" type="slidenum">
              <a:rPr kumimoji="1" lang="ja-JP" altLang="en-US" smtClean="0"/>
              <a:pPr/>
              <a:t>11</a:t>
            </a:fld>
            <a:endParaRPr kumimoji="1" lang="ja-JP" altLang="en-US"/>
          </a:p>
        </p:txBody>
      </p:sp>
      <p:sp>
        <p:nvSpPr>
          <p:cNvPr id="4" name="タイトル 3">
            <a:extLst>
              <a:ext uri="{FF2B5EF4-FFF2-40B4-BE49-F238E27FC236}">
                <a16:creationId xmlns:a16="http://schemas.microsoft.com/office/drawing/2014/main" id="{7F1F489F-6FE0-A87F-9B3D-7EC651B5E429}"/>
              </a:ext>
            </a:extLst>
          </p:cNvPr>
          <p:cNvSpPr>
            <a:spLocks noGrp="1"/>
          </p:cNvSpPr>
          <p:nvPr>
            <p:ph type="title"/>
          </p:nvPr>
        </p:nvSpPr>
        <p:spPr/>
        <p:txBody>
          <a:bodyPr>
            <a:noAutofit/>
          </a:bodyPr>
          <a:lstStyle/>
          <a:p>
            <a:r>
              <a:rPr lang="ja-JP" altLang="en-US" sz="3600" dirty="0">
                <a:latin typeface="メイリオ" panose="020B0604030504040204" pitchFamily="50" charset="-128"/>
                <a:ea typeface="メイリオ" panose="020B0604030504040204" pitchFamily="50" charset="-128"/>
              </a:rPr>
              <a:t>対策します！</a:t>
            </a:r>
            <a:endParaRPr kumimoji="1" lang="ja-JP" altLang="en-US" sz="3600" dirty="0">
              <a:latin typeface="メイリオ" panose="020B0604030504040204" pitchFamily="50" charset="-128"/>
              <a:ea typeface="メイリオ" panose="020B0604030504040204" pitchFamily="50" charset="-128"/>
            </a:endParaRPr>
          </a:p>
        </p:txBody>
      </p:sp>
      <p:sp>
        <p:nvSpPr>
          <p:cNvPr id="5" name="コンテンツ プレースホルダー 1">
            <a:extLst>
              <a:ext uri="{FF2B5EF4-FFF2-40B4-BE49-F238E27FC236}">
                <a16:creationId xmlns:a16="http://schemas.microsoft.com/office/drawing/2014/main" id="{C016FB23-707E-2FA8-E056-AAA27EF22913}"/>
              </a:ext>
            </a:extLst>
          </p:cNvPr>
          <p:cNvSpPr>
            <a:spLocks noGrp="1"/>
          </p:cNvSpPr>
          <p:nvPr>
            <p:ph idx="1"/>
          </p:nvPr>
        </p:nvSpPr>
        <p:spPr>
          <a:xfrm>
            <a:off x="560024" y="4387441"/>
            <a:ext cx="11071952" cy="1789521"/>
          </a:xfrm>
        </p:spPr>
        <p:txBody>
          <a:bodyPr/>
          <a:lstStyle/>
          <a:p>
            <a:r>
              <a:rPr kumimoji="1" lang="en-US" altLang="ja-JP" sz="2400" b="1" dirty="0">
                <a:solidFill>
                  <a:srgbClr val="FF0000"/>
                </a:solidFill>
                <a:latin typeface="メイリオ" panose="020B0604030504040204" pitchFamily="50" charset="-128"/>
                <a:ea typeface="メイリオ" panose="020B0604030504040204" pitchFamily="50" charset="-128"/>
              </a:rPr>
              <a:t>11/5</a:t>
            </a:r>
            <a:r>
              <a:rPr lang="ja-JP" altLang="en-US" sz="2400" b="1" dirty="0">
                <a:solidFill>
                  <a:srgbClr val="FF0000"/>
                </a:solidFill>
                <a:latin typeface="メイリオ" panose="020B0604030504040204" pitchFamily="50" charset="-128"/>
                <a:ea typeface="メイリオ" panose="020B0604030504040204" pitchFamily="50" charset="-128"/>
              </a:rPr>
              <a:t> </a:t>
            </a:r>
            <a:r>
              <a:rPr lang="en-US" altLang="ja-JP" sz="2400" b="1" dirty="0">
                <a:solidFill>
                  <a:srgbClr val="FF0000"/>
                </a:solidFill>
                <a:latin typeface="メイリオ" panose="020B0604030504040204" pitchFamily="50" charset="-128"/>
                <a:ea typeface="メイリオ" panose="020B0604030504040204" pitchFamily="50" charset="-128"/>
              </a:rPr>
              <a:t>SMTP-AUTH</a:t>
            </a:r>
            <a:r>
              <a:rPr lang="ja-JP" altLang="en-US" sz="2400" b="1" dirty="0">
                <a:solidFill>
                  <a:srgbClr val="FF0000"/>
                </a:solidFill>
                <a:latin typeface="メイリオ" panose="020B0604030504040204" pitchFamily="50" charset="-128"/>
                <a:ea typeface="メイリオ" panose="020B0604030504040204" pitchFamily="50" charset="-128"/>
              </a:rPr>
              <a:t>で認証したアドレスしか名乗れない様に制限を入れます</a:t>
            </a:r>
            <a:endParaRPr lang="en-US" altLang="ja-JP" sz="2400" b="1" dirty="0">
              <a:solidFill>
                <a:srgbClr val="FF0000"/>
              </a:solidFill>
              <a:latin typeface="メイリオ" panose="020B0604030504040204" pitchFamily="50" charset="-128"/>
              <a:ea typeface="メイリオ" panose="020B0604030504040204" pitchFamily="50" charset="-128"/>
            </a:endParaRPr>
          </a:p>
          <a:p>
            <a:pPr lvl="1"/>
            <a:r>
              <a:rPr lang="ja-JP" altLang="en-US" sz="2000" dirty="0">
                <a:latin typeface="メイリオ" panose="020B0604030504040204" pitchFamily="50" charset="-128"/>
                <a:ea typeface="メイリオ" panose="020B0604030504040204" pitchFamily="50" charset="-128"/>
              </a:rPr>
              <a:t>認証した</a:t>
            </a:r>
            <a:r>
              <a:rPr lang="en-US" altLang="ja-JP" sz="2000" dirty="0">
                <a:latin typeface="メイリオ" panose="020B0604030504040204" pitchFamily="50" charset="-128"/>
                <a:ea typeface="メイリオ" panose="020B0604030504040204" pitchFamily="50" charset="-128"/>
              </a:rPr>
              <a:t>ID</a:t>
            </a:r>
            <a:r>
              <a:rPr lang="ja-JP" altLang="en-US" sz="2000" dirty="0">
                <a:latin typeface="メイリオ" panose="020B0604030504040204" pitchFamily="50" charset="-128"/>
                <a:ea typeface="メイリオ" panose="020B0604030504040204" pitchFamily="50" charset="-128"/>
              </a:rPr>
              <a:t>（アドレス）と送信者の一致が必要</a:t>
            </a:r>
            <a:endParaRPr lang="en-US" altLang="ja-JP" sz="2000" dirty="0">
              <a:latin typeface="メイリオ" panose="020B0604030504040204" pitchFamily="50" charset="-128"/>
              <a:ea typeface="メイリオ" panose="020B0604030504040204" pitchFamily="50" charset="-128"/>
            </a:endParaRPr>
          </a:p>
          <a:p>
            <a:pPr lvl="1"/>
            <a:r>
              <a:rPr lang="ja-JP" altLang="en-US" sz="2000" dirty="0">
                <a:latin typeface="メイリオ" panose="020B0604030504040204" pitchFamily="50" charset="-128"/>
                <a:ea typeface="メイリオ" panose="020B0604030504040204" pitchFamily="50" charset="-128"/>
              </a:rPr>
              <a:t>利用者への</a:t>
            </a:r>
            <a:r>
              <a:rPr lang="en-US" altLang="ja-JP" sz="2000" dirty="0">
                <a:latin typeface="メイリオ" panose="020B0604030504040204" pitchFamily="50" charset="-128"/>
                <a:ea typeface="メイリオ" panose="020B0604030504040204" pitchFamily="50" charset="-128"/>
              </a:rPr>
              <a:t>ID/PASS</a:t>
            </a:r>
            <a:r>
              <a:rPr lang="ja-JP" altLang="en-US" sz="2000" dirty="0">
                <a:latin typeface="メイリオ" panose="020B0604030504040204" pitchFamily="50" charset="-128"/>
                <a:ea typeface="メイリオ" panose="020B0604030504040204" pitchFamily="50" charset="-128"/>
              </a:rPr>
              <a:t>の管理強化を求める</a:t>
            </a:r>
            <a:endParaRPr lang="en-US" altLang="ja-JP" sz="2000" dirty="0">
              <a:latin typeface="メイリオ" panose="020B0604030504040204" pitchFamily="50" charset="-128"/>
              <a:ea typeface="メイリオ" panose="020B0604030504040204" pitchFamily="50" charset="-128"/>
            </a:endParaRPr>
          </a:p>
          <a:p>
            <a:pPr lvl="1"/>
            <a:r>
              <a:rPr lang="en-US" altLang="ja-JP" sz="2000" dirty="0">
                <a:solidFill>
                  <a:srgbClr val="FF0000"/>
                </a:solidFill>
                <a:latin typeface="メイリオ" panose="020B0604030504040204" pitchFamily="50" charset="-128"/>
                <a:ea typeface="メイリオ" panose="020B0604030504040204" pitchFamily="50" charset="-128"/>
              </a:rPr>
              <a:t>ID/PASS</a:t>
            </a:r>
            <a:r>
              <a:rPr lang="ja-JP" altLang="en-US" sz="2000" dirty="0">
                <a:solidFill>
                  <a:srgbClr val="FF0000"/>
                </a:solidFill>
                <a:latin typeface="メイリオ" panose="020B0604030504040204" pitchFamily="50" charset="-128"/>
                <a:ea typeface="メイリオ" panose="020B0604030504040204" pitchFamily="50" charset="-128"/>
              </a:rPr>
              <a:t>を搾取された人がそのアドレスでメール送信はされてしまう</a:t>
            </a:r>
            <a:endParaRPr lang="en-US" altLang="ja-JP" sz="2000" dirty="0">
              <a:solidFill>
                <a:srgbClr val="FF0000"/>
              </a:solidFill>
              <a:latin typeface="メイリオ" panose="020B0604030504040204" pitchFamily="50" charset="-128"/>
              <a:ea typeface="メイリオ" panose="020B0604030504040204" pitchFamily="50" charset="-128"/>
            </a:endParaRPr>
          </a:p>
          <a:p>
            <a:pPr marL="457200" lvl="1" indent="0">
              <a:buNone/>
            </a:pPr>
            <a:r>
              <a:rPr lang="ja-JP" altLang="en-US" sz="2000" dirty="0">
                <a:solidFill>
                  <a:srgbClr val="FF0000"/>
                </a:solidFill>
                <a:latin typeface="メイリオ" panose="020B0604030504040204" pitchFamily="50" charset="-128"/>
                <a:ea typeface="メイリオ" panose="020B0604030504040204" pitchFamily="50" charset="-128"/>
              </a:rPr>
              <a:t>　　→　</a:t>
            </a:r>
            <a:r>
              <a:rPr lang="en-US" altLang="ja-JP" sz="2000" dirty="0">
                <a:solidFill>
                  <a:srgbClr val="FF0000"/>
                </a:solidFill>
                <a:latin typeface="メイリオ" panose="020B0604030504040204" pitchFamily="50" charset="-128"/>
                <a:ea typeface="メイリオ" panose="020B0604030504040204" pitchFamily="50" charset="-128"/>
              </a:rPr>
              <a:t>ID/PASS</a:t>
            </a:r>
            <a:r>
              <a:rPr lang="ja-JP" altLang="en-US" sz="2000" dirty="0">
                <a:solidFill>
                  <a:srgbClr val="FF0000"/>
                </a:solidFill>
                <a:latin typeface="メイリオ" panose="020B0604030504040204" pitchFamily="50" charset="-128"/>
                <a:ea typeface="メイリオ" panose="020B0604030504040204" pitchFamily="50" charset="-128"/>
              </a:rPr>
              <a:t>の管理の徹底を求めていく</a:t>
            </a:r>
            <a:endParaRPr lang="en-US" altLang="ja-JP" sz="2000" dirty="0">
              <a:solidFill>
                <a:srgbClr val="FF0000"/>
              </a:solidFill>
              <a:latin typeface="メイリオ" panose="020B0604030504040204" pitchFamily="50" charset="-128"/>
              <a:ea typeface="メイリオ" panose="020B0604030504040204" pitchFamily="50" charset="-128"/>
            </a:endParaRPr>
          </a:p>
          <a:p>
            <a:endParaRPr lang="en-US" altLang="ja-JP" dirty="0"/>
          </a:p>
        </p:txBody>
      </p:sp>
      <p:pic>
        <p:nvPicPr>
          <p:cNvPr id="6" name="コンテンツ プレースホルダー 7" descr="座る, モニター, ボール, コンピュータ が含まれている画像&#10;&#10;AI 生成コンテンツは誤りを含む可能性があります。">
            <a:extLst>
              <a:ext uri="{FF2B5EF4-FFF2-40B4-BE49-F238E27FC236}">
                <a16:creationId xmlns:a16="http://schemas.microsoft.com/office/drawing/2014/main" id="{3893C09A-974E-89E4-D8FF-7ACE39F2FE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5300" y="1044474"/>
            <a:ext cx="901545" cy="1371172"/>
          </a:xfrm>
          <a:prstGeom prst="rect">
            <a:avLst/>
          </a:prstGeom>
          <a:noFill/>
        </p:spPr>
      </p:pic>
      <p:pic>
        <p:nvPicPr>
          <p:cNvPr id="8" name="図 7" descr="コンピューターの画面&#10;&#10;AI 生成コンテンツは誤りを含む可能性があります。">
            <a:extLst>
              <a:ext uri="{FF2B5EF4-FFF2-40B4-BE49-F238E27FC236}">
                <a16:creationId xmlns:a16="http://schemas.microsoft.com/office/drawing/2014/main" id="{8BAB1A66-DB56-A4B7-A365-8F0F53F3C9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5300" y="2744421"/>
            <a:ext cx="901544" cy="1369159"/>
          </a:xfrm>
          <a:prstGeom prst="rect">
            <a:avLst/>
          </a:prstGeom>
        </p:spPr>
      </p:pic>
      <p:cxnSp>
        <p:nvCxnSpPr>
          <p:cNvPr id="9" name="直線矢印コネクタ 8">
            <a:extLst>
              <a:ext uri="{FF2B5EF4-FFF2-40B4-BE49-F238E27FC236}">
                <a16:creationId xmlns:a16="http://schemas.microsoft.com/office/drawing/2014/main" id="{94A4B3B7-5372-647F-BCE4-6CC861DEC316}"/>
              </a:ext>
            </a:extLst>
          </p:cNvPr>
          <p:cNvCxnSpPr>
            <a:cxnSpLocks/>
            <a:endCxn id="8" idx="1"/>
          </p:cNvCxnSpPr>
          <p:nvPr/>
        </p:nvCxnSpPr>
        <p:spPr>
          <a:xfrm>
            <a:off x="2991072" y="1583870"/>
            <a:ext cx="2434228" cy="18451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 name="図 9">
            <a:extLst>
              <a:ext uri="{FF2B5EF4-FFF2-40B4-BE49-F238E27FC236}">
                <a16:creationId xmlns:a16="http://schemas.microsoft.com/office/drawing/2014/main" id="{BDBE6160-FB58-12F4-64F3-58F3BD3A4A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2429" y="1572965"/>
            <a:ext cx="491118" cy="489643"/>
          </a:xfrm>
          <a:prstGeom prst="rect">
            <a:avLst/>
          </a:prstGeom>
        </p:spPr>
      </p:pic>
      <p:pic>
        <p:nvPicPr>
          <p:cNvPr id="11" name="図 10">
            <a:extLst>
              <a:ext uri="{FF2B5EF4-FFF2-40B4-BE49-F238E27FC236}">
                <a16:creationId xmlns:a16="http://schemas.microsoft.com/office/drawing/2014/main" id="{325096A4-7443-6EE4-0A49-8D8E779616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770" y="1730060"/>
            <a:ext cx="491118" cy="489643"/>
          </a:xfrm>
          <a:prstGeom prst="rect">
            <a:avLst/>
          </a:prstGeom>
        </p:spPr>
      </p:pic>
      <p:pic>
        <p:nvPicPr>
          <p:cNvPr id="12" name="図 11">
            <a:extLst>
              <a:ext uri="{FF2B5EF4-FFF2-40B4-BE49-F238E27FC236}">
                <a16:creationId xmlns:a16="http://schemas.microsoft.com/office/drawing/2014/main" id="{E364E1F5-9114-5429-ACF5-820BBF3D8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6326" y="1950806"/>
            <a:ext cx="491118" cy="489643"/>
          </a:xfrm>
          <a:prstGeom prst="rect">
            <a:avLst/>
          </a:prstGeom>
        </p:spPr>
      </p:pic>
      <p:pic>
        <p:nvPicPr>
          <p:cNvPr id="13" name="図 12">
            <a:extLst>
              <a:ext uri="{FF2B5EF4-FFF2-40B4-BE49-F238E27FC236}">
                <a16:creationId xmlns:a16="http://schemas.microsoft.com/office/drawing/2014/main" id="{67BF0356-0AC9-7CCC-60F9-F7B8186AC7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5314" y="2127809"/>
            <a:ext cx="491118" cy="489643"/>
          </a:xfrm>
          <a:prstGeom prst="rect">
            <a:avLst/>
          </a:prstGeom>
        </p:spPr>
      </p:pic>
      <p:pic>
        <p:nvPicPr>
          <p:cNvPr id="14" name="図 13">
            <a:extLst>
              <a:ext uri="{FF2B5EF4-FFF2-40B4-BE49-F238E27FC236}">
                <a16:creationId xmlns:a16="http://schemas.microsoft.com/office/drawing/2014/main" id="{ECD47047-5F4D-25B5-DD02-7E7C28849F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6994" y="2310130"/>
            <a:ext cx="491118" cy="489643"/>
          </a:xfrm>
          <a:prstGeom prst="rect">
            <a:avLst/>
          </a:prstGeom>
        </p:spPr>
      </p:pic>
      <p:pic>
        <p:nvPicPr>
          <p:cNvPr id="15" name="図 14" descr="おもちゃ が含まれている画像&#10;&#10;AI 生成コンテンツは誤りを含む可能性があります。">
            <a:extLst>
              <a:ext uri="{FF2B5EF4-FFF2-40B4-BE49-F238E27FC236}">
                <a16:creationId xmlns:a16="http://schemas.microsoft.com/office/drawing/2014/main" id="{D35D2907-4E0A-6D36-8DC9-30D0CC04FF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5578" y="2611073"/>
            <a:ext cx="1185776" cy="1724765"/>
          </a:xfrm>
          <a:prstGeom prst="rect">
            <a:avLst/>
          </a:prstGeom>
        </p:spPr>
      </p:pic>
      <p:pic>
        <p:nvPicPr>
          <p:cNvPr id="16" name="図 15">
            <a:extLst>
              <a:ext uri="{FF2B5EF4-FFF2-40B4-BE49-F238E27FC236}">
                <a16:creationId xmlns:a16="http://schemas.microsoft.com/office/drawing/2014/main" id="{C934CAAE-8F3D-1E74-5D21-4D01476ADF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0346" y="3514227"/>
            <a:ext cx="491118" cy="489643"/>
          </a:xfrm>
          <a:prstGeom prst="rect">
            <a:avLst/>
          </a:prstGeom>
        </p:spPr>
      </p:pic>
      <p:cxnSp>
        <p:nvCxnSpPr>
          <p:cNvPr id="17" name="直線矢印コネクタ 16">
            <a:extLst>
              <a:ext uri="{FF2B5EF4-FFF2-40B4-BE49-F238E27FC236}">
                <a16:creationId xmlns:a16="http://schemas.microsoft.com/office/drawing/2014/main" id="{FC06C132-FE00-9C7D-8B65-90A1368EAA92}"/>
              </a:ext>
            </a:extLst>
          </p:cNvPr>
          <p:cNvCxnSpPr>
            <a:stCxn id="8" idx="1"/>
            <a:endCxn id="15" idx="3"/>
          </p:cNvCxnSpPr>
          <p:nvPr/>
        </p:nvCxnSpPr>
        <p:spPr>
          <a:xfrm flipH="1">
            <a:off x="2911354" y="3429001"/>
            <a:ext cx="2513946" cy="4445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8" name="図 17" descr="文字の書かれた紙&#10;&#10;AI 生成コンテンツは誤りを含む可能性があります。">
            <a:extLst>
              <a:ext uri="{FF2B5EF4-FFF2-40B4-BE49-F238E27FC236}">
                <a16:creationId xmlns:a16="http://schemas.microsoft.com/office/drawing/2014/main" id="{385ED2E1-81C0-2D8E-01DF-CE86858F36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97365" y="1925487"/>
            <a:ext cx="902870" cy="1371172"/>
          </a:xfrm>
          <a:prstGeom prst="rect">
            <a:avLst/>
          </a:prstGeom>
        </p:spPr>
      </p:pic>
      <p:cxnSp>
        <p:nvCxnSpPr>
          <p:cNvPr id="19" name="直線矢印コネクタ 18">
            <a:extLst>
              <a:ext uri="{FF2B5EF4-FFF2-40B4-BE49-F238E27FC236}">
                <a16:creationId xmlns:a16="http://schemas.microsoft.com/office/drawing/2014/main" id="{5A02EF33-AF83-1253-1A72-22810734C98E}"/>
              </a:ext>
            </a:extLst>
          </p:cNvPr>
          <p:cNvCxnSpPr>
            <a:stCxn id="8" idx="3"/>
          </p:cNvCxnSpPr>
          <p:nvPr/>
        </p:nvCxnSpPr>
        <p:spPr>
          <a:xfrm flipV="1">
            <a:off x="6326844" y="2617452"/>
            <a:ext cx="2557097" cy="81154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0" name="図 19">
            <a:extLst>
              <a:ext uri="{FF2B5EF4-FFF2-40B4-BE49-F238E27FC236}">
                <a16:creationId xmlns:a16="http://schemas.microsoft.com/office/drawing/2014/main" id="{E15367E9-9C56-2658-753F-EEA32EFA62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68685" y="1692568"/>
            <a:ext cx="1185776" cy="1724765"/>
          </a:xfrm>
          <a:prstGeom prst="rect">
            <a:avLst/>
          </a:prstGeom>
        </p:spPr>
      </p:pic>
      <p:sp>
        <p:nvSpPr>
          <p:cNvPr id="21" name="四角形: メモ 20">
            <a:extLst>
              <a:ext uri="{FF2B5EF4-FFF2-40B4-BE49-F238E27FC236}">
                <a16:creationId xmlns:a16="http://schemas.microsoft.com/office/drawing/2014/main" id="{E01521BF-7C20-96CD-3D5D-B2617C6D7C61}"/>
              </a:ext>
            </a:extLst>
          </p:cNvPr>
          <p:cNvSpPr/>
          <p:nvPr/>
        </p:nvSpPr>
        <p:spPr>
          <a:xfrm>
            <a:off x="784414" y="1629474"/>
            <a:ext cx="945427" cy="925476"/>
          </a:xfrm>
          <a:prstGeom prst="foldedCorner">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en-US" altLang="ja-JP" sz="900" dirty="0"/>
              <a:t>ID1,PASS</a:t>
            </a:r>
          </a:p>
          <a:p>
            <a:pPr algn="ctr"/>
            <a:r>
              <a:rPr kumimoji="1" lang="en-US" altLang="ja-JP" sz="900" dirty="0"/>
              <a:t>ID2,WORD</a:t>
            </a:r>
          </a:p>
          <a:p>
            <a:pPr algn="ctr"/>
            <a:r>
              <a:rPr kumimoji="1" lang="en-US" altLang="ja-JP" sz="900" dirty="0"/>
              <a:t>ID3,1111</a:t>
            </a:r>
          </a:p>
          <a:p>
            <a:pPr algn="ctr"/>
            <a:r>
              <a:rPr kumimoji="1" lang="en-US" altLang="ja-JP" sz="900" dirty="0"/>
              <a:t>ID4,0123</a:t>
            </a:r>
          </a:p>
          <a:p>
            <a:pPr algn="ctr"/>
            <a:r>
              <a:rPr kumimoji="1" lang="ja-JP" altLang="en-US" sz="900" dirty="0"/>
              <a:t>：</a:t>
            </a:r>
          </a:p>
        </p:txBody>
      </p:sp>
      <p:sp>
        <p:nvSpPr>
          <p:cNvPr id="22" name="テキスト ボックス 21">
            <a:extLst>
              <a:ext uri="{FF2B5EF4-FFF2-40B4-BE49-F238E27FC236}">
                <a16:creationId xmlns:a16="http://schemas.microsoft.com/office/drawing/2014/main" id="{8BD28A94-FC9A-0342-51CF-C32DA398E0F7}"/>
              </a:ext>
            </a:extLst>
          </p:cNvPr>
          <p:cNvSpPr txBox="1"/>
          <p:nvPr/>
        </p:nvSpPr>
        <p:spPr>
          <a:xfrm rot="2250333">
            <a:off x="2711273" y="2436399"/>
            <a:ext cx="2582758" cy="338554"/>
          </a:xfrm>
          <a:prstGeom prst="rect">
            <a:avLst/>
          </a:prstGeom>
          <a:noFill/>
        </p:spPr>
        <p:txBody>
          <a:bodyPr wrap="none" rtlCol="0">
            <a:spAutoFit/>
          </a:bodyPr>
          <a:lstStyle/>
          <a:p>
            <a:pPr algn="l"/>
            <a:r>
              <a:rPr kumimoji="1" lang="en-US" altLang="ja-JP" sz="1600" dirty="0">
                <a:latin typeface="メイリオ" panose="020B0604030504040204" pitchFamily="50" charset="-128"/>
                <a:ea typeface="メイリオ" panose="020B0604030504040204" pitchFamily="50" charset="-128"/>
              </a:rPr>
              <a:t>ID/PASS</a:t>
            </a:r>
            <a:r>
              <a:rPr kumimoji="1" lang="ja-JP" altLang="en-US" sz="1600" strike="sngStrike" dirty="0">
                <a:solidFill>
                  <a:schemeClr val="bg1">
                    <a:lumMod val="75000"/>
                  </a:schemeClr>
                </a:solidFill>
                <a:latin typeface="メイリオ" panose="020B0604030504040204" pitchFamily="50" charset="-128"/>
                <a:ea typeface="メイリオ" panose="020B0604030504040204" pitchFamily="50" charset="-128"/>
              </a:rPr>
              <a:t>→</a:t>
            </a:r>
            <a:r>
              <a:rPr kumimoji="1" lang="en-US" altLang="ja-JP" sz="1600" strike="sngStrike" dirty="0">
                <a:solidFill>
                  <a:schemeClr val="bg1">
                    <a:lumMod val="75000"/>
                  </a:schemeClr>
                </a:solidFill>
                <a:latin typeface="メイリオ" panose="020B0604030504040204" pitchFamily="50" charset="-128"/>
                <a:ea typeface="メイリオ" panose="020B0604030504040204" pitchFamily="50" charset="-128"/>
              </a:rPr>
              <a:t>From</a:t>
            </a:r>
            <a:r>
              <a:rPr kumimoji="1" lang="ja-JP" altLang="en-US" sz="1600" strike="sngStrike" dirty="0">
                <a:solidFill>
                  <a:schemeClr val="bg1">
                    <a:lumMod val="75000"/>
                  </a:schemeClr>
                </a:solidFill>
                <a:latin typeface="メイリオ" panose="020B0604030504040204" pitchFamily="50" charset="-128"/>
                <a:ea typeface="メイリオ" panose="020B0604030504040204" pitchFamily="50" charset="-128"/>
              </a:rPr>
              <a:t>変更可能</a:t>
            </a:r>
          </a:p>
        </p:txBody>
      </p:sp>
      <p:pic>
        <p:nvPicPr>
          <p:cNvPr id="23" name="図 22">
            <a:extLst>
              <a:ext uri="{FF2B5EF4-FFF2-40B4-BE49-F238E27FC236}">
                <a16:creationId xmlns:a16="http://schemas.microsoft.com/office/drawing/2014/main" id="{90285D48-5FC3-B368-E276-64FAC39EBE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246" y="2807016"/>
            <a:ext cx="491118" cy="489643"/>
          </a:xfrm>
          <a:prstGeom prst="rect">
            <a:avLst/>
          </a:prstGeom>
        </p:spPr>
      </p:pic>
      <p:sp>
        <p:nvSpPr>
          <p:cNvPr id="24" name="乗算記号 23">
            <a:extLst>
              <a:ext uri="{FF2B5EF4-FFF2-40B4-BE49-F238E27FC236}">
                <a16:creationId xmlns:a16="http://schemas.microsoft.com/office/drawing/2014/main" id="{DE18C6E7-E4A8-1B03-AA8D-26DECCF87927}"/>
              </a:ext>
            </a:extLst>
          </p:cNvPr>
          <p:cNvSpPr/>
          <p:nvPr/>
        </p:nvSpPr>
        <p:spPr>
          <a:xfrm>
            <a:off x="8437728" y="2767949"/>
            <a:ext cx="628153" cy="582870"/>
          </a:xfrm>
          <a:prstGeom prst="mathMultipl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乗算記号 24">
            <a:extLst>
              <a:ext uri="{FF2B5EF4-FFF2-40B4-BE49-F238E27FC236}">
                <a16:creationId xmlns:a16="http://schemas.microsoft.com/office/drawing/2014/main" id="{D48FEDAF-809F-7C95-40B8-1AE3E4FBDDA5}"/>
              </a:ext>
            </a:extLst>
          </p:cNvPr>
          <p:cNvSpPr/>
          <p:nvPr/>
        </p:nvSpPr>
        <p:spPr>
          <a:xfrm>
            <a:off x="2904276" y="3486738"/>
            <a:ext cx="628153" cy="582870"/>
          </a:xfrm>
          <a:prstGeom prst="mathMultipl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四角形: メモ 25">
            <a:extLst>
              <a:ext uri="{FF2B5EF4-FFF2-40B4-BE49-F238E27FC236}">
                <a16:creationId xmlns:a16="http://schemas.microsoft.com/office/drawing/2014/main" id="{465EEB86-43C2-7503-455E-C594A8DFF085}"/>
              </a:ext>
            </a:extLst>
          </p:cNvPr>
          <p:cNvSpPr/>
          <p:nvPr/>
        </p:nvSpPr>
        <p:spPr>
          <a:xfrm>
            <a:off x="768230" y="1629474"/>
            <a:ext cx="945427" cy="925476"/>
          </a:xfrm>
          <a:prstGeom prst="foldedCorner">
            <a:avLst/>
          </a:prstGeom>
          <a:solidFill>
            <a:srgbClr val="FABD04"/>
          </a:solidFill>
          <a:ln>
            <a:solidFill>
              <a:srgbClr val="FFFF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en-US" altLang="ja-JP" sz="900" dirty="0"/>
              <a:t>ID1,PASS</a:t>
            </a:r>
          </a:p>
          <a:p>
            <a:pPr algn="ctr"/>
            <a:r>
              <a:rPr kumimoji="1" lang="en-US" altLang="ja-JP" sz="900" dirty="0"/>
              <a:t>ID2,WORD</a:t>
            </a:r>
          </a:p>
          <a:p>
            <a:pPr algn="ctr"/>
            <a:r>
              <a:rPr kumimoji="1" lang="en-US" altLang="ja-JP" sz="900" dirty="0"/>
              <a:t>ID3,1111</a:t>
            </a:r>
          </a:p>
          <a:p>
            <a:pPr algn="ctr"/>
            <a:r>
              <a:rPr kumimoji="1" lang="en-US" altLang="ja-JP" sz="900" dirty="0"/>
              <a:t>ID4,0123</a:t>
            </a:r>
          </a:p>
          <a:p>
            <a:pPr algn="ctr"/>
            <a:r>
              <a:rPr kumimoji="1" lang="ja-JP" altLang="en-US" sz="900" dirty="0"/>
              <a:t>：</a:t>
            </a:r>
          </a:p>
        </p:txBody>
      </p:sp>
      <p:pic>
        <p:nvPicPr>
          <p:cNvPr id="27" name="図 26" descr="黒い背景に白い文字のロゴ&#10;&#10;AI 生成コンテンツは誤りを含む可能性があります。">
            <a:extLst>
              <a:ext uri="{FF2B5EF4-FFF2-40B4-BE49-F238E27FC236}">
                <a16:creationId xmlns:a16="http://schemas.microsoft.com/office/drawing/2014/main" id="{17ED3DDC-BA12-4B10-07C6-3D0E84EFCBC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32106" y="948036"/>
            <a:ext cx="966467" cy="1271667"/>
          </a:xfrm>
          <a:prstGeom prst="rect">
            <a:avLst/>
          </a:prstGeom>
        </p:spPr>
      </p:pic>
    </p:spTree>
    <p:extLst>
      <p:ext uri="{BB962C8B-B14F-4D97-AF65-F5344CB8AC3E}">
        <p14:creationId xmlns:p14="http://schemas.microsoft.com/office/powerpoint/2010/main" val="11190943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D74A78DC-01E7-D498-C3C2-5760B4271306}"/>
              </a:ext>
            </a:extLst>
          </p:cNvPr>
          <p:cNvSpPr>
            <a:spLocks noGrp="1"/>
          </p:cNvSpPr>
          <p:nvPr>
            <p:ph type="sldNum" sz="quarter" idx="12"/>
          </p:nvPr>
        </p:nvSpPr>
        <p:spPr/>
        <p:txBody>
          <a:bodyPr/>
          <a:lstStyle/>
          <a:p>
            <a:fld id="{48A72200-7F99-4BC1-8CD0-ABEE3DE0D382}" type="slidenum">
              <a:rPr kumimoji="1" lang="ja-JP" altLang="en-US" smtClean="0"/>
              <a:pPr/>
              <a:t>12</a:t>
            </a:fld>
            <a:endParaRPr kumimoji="1" lang="ja-JP" altLang="en-US"/>
          </a:p>
        </p:txBody>
      </p:sp>
      <p:sp>
        <p:nvSpPr>
          <p:cNvPr id="4" name="タイトル 3">
            <a:extLst>
              <a:ext uri="{FF2B5EF4-FFF2-40B4-BE49-F238E27FC236}">
                <a16:creationId xmlns:a16="http://schemas.microsoft.com/office/drawing/2014/main" id="{F73E51F9-2D30-CE54-64F9-1242CECE7011}"/>
              </a:ext>
            </a:extLst>
          </p:cNvPr>
          <p:cNvSpPr>
            <a:spLocks noGrp="1"/>
          </p:cNvSpPr>
          <p:nvPr>
            <p:ph type="title"/>
          </p:nvPr>
        </p:nvSpPr>
        <p:spPr/>
        <p:txBody>
          <a:bodyPr>
            <a:noAutofit/>
          </a:bodyPr>
          <a:lstStyle/>
          <a:p>
            <a:r>
              <a:rPr kumimoji="1" lang="ja-JP" altLang="en-US" sz="3600" dirty="0">
                <a:latin typeface="メイリオ" panose="020B0604030504040204" pitchFamily="50" charset="-128"/>
                <a:ea typeface="メイリオ" panose="020B0604030504040204" pitchFamily="50" charset="-128"/>
              </a:rPr>
              <a:t>まとめ</a:t>
            </a:r>
          </a:p>
        </p:txBody>
      </p:sp>
      <p:sp>
        <p:nvSpPr>
          <p:cNvPr id="5" name="コンテンツ プレースホルダー 1">
            <a:extLst>
              <a:ext uri="{FF2B5EF4-FFF2-40B4-BE49-F238E27FC236}">
                <a16:creationId xmlns:a16="http://schemas.microsoft.com/office/drawing/2014/main" id="{44B31774-BC5E-F5AD-3AAA-A5039EA34E44}"/>
              </a:ext>
            </a:extLst>
          </p:cNvPr>
          <p:cNvSpPr>
            <a:spLocks noGrp="1"/>
          </p:cNvSpPr>
          <p:nvPr>
            <p:ph idx="1"/>
          </p:nvPr>
        </p:nvSpPr>
        <p:spPr>
          <a:xfrm>
            <a:off x="560024" y="914400"/>
            <a:ext cx="11071952" cy="5262563"/>
          </a:xfrm>
        </p:spPr>
        <p:txBody>
          <a:bodyPr>
            <a:normAutofit/>
          </a:bodyPr>
          <a:lstStyle/>
          <a:p>
            <a:r>
              <a:rPr kumimoji="1" lang="en-US" altLang="ja-JP" sz="2400" dirty="0">
                <a:latin typeface="メイリオ" panose="020B0604030504040204" pitchFamily="50" charset="-128"/>
                <a:ea typeface="メイリオ" panose="020B0604030504040204" pitchFamily="50" charset="-128"/>
              </a:rPr>
              <a:t>ID/PASS</a:t>
            </a:r>
            <a:r>
              <a:rPr kumimoji="1" lang="ja-JP" altLang="en-US" sz="2400" dirty="0">
                <a:latin typeface="メイリオ" panose="020B0604030504040204" pitchFamily="50" charset="-128"/>
                <a:ea typeface="メイリオ" panose="020B0604030504040204" pitchFamily="50" charset="-128"/>
              </a:rPr>
              <a:t>の管理責任はお客様（利用者）</a:t>
            </a:r>
            <a:endParaRPr kumimoji="1" lang="en-US" altLang="ja-JP" sz="2400" dirty="0">
              <a:latin typeface="メイリオ" panose="020B0604030504040204" pitchFamily="50" charset="-128"/>
              <a:ea typeface="メイリオ" panose="020B0604030504040204" pitchFamily="50" charset="-128"/>
            </a:endParaRPr>
          </a:p>
          <a:p>
            <a:pPr lvl="1"/>
            <a:r>
              <a:rPr lang="ja-JP" altLang="en-US" sz="2000" dirty="0">
                <a:latin typeface="メイリオ" panose="020B0604030504040204" pitchFamily="50" charset="-128"/>
                <a:ea typeface="メイリオ" panose="020B0604030504040204" pitchFamily="50" charset="-128"/>
              </a:rPr>
              <a:t>メール事業者観点では、しっかり</a:t>
            </a:r>
            <a:r>
              <a:rPr lang="en-US" altLang="ja-JP" sz="2000" dirty="0">
                <a:latin typeface="メイリオ" panose="020B0604030504040204" pitchFamily="50" charset="-128"/>
                <a:ea typeface="メイリオ" panose="020B0604030504040204" pitchFamily="50" charset="-128"/>
              </a:rPr>
              <a:t>ID/PASS</a:t>
            </a:r>
            <a:r>
              <a:rPr lang="ja-JP" altLang="en-US" sz="2000" dirty="0">
                <a:latin typeface="メイリオ" panose="020B0604030504040204" pitchFamily="50" charset="-128"/>
                <a:ea typeface="メイリオ" panose="020B0604030504040204" pitchFamily="50" charset="-128"/>
              </a:rPr>
              <a:t>を管理してほしい</a:t>
            </a:r>
            <a:endParaRPr lang="en-US" altLang="ja-JP" sz="2000" dirty="0">
              <a:latin typeface="メイリオ" panose="020B0604030504040204" pitchFamily="50" charset="-128"/>
              <a:ea typeface="メイリオ" panose="020B0604030504040204" pitchFamily="50" charset="-128"/>
            </a:endParaRPr>
          </a:p>
          <a:p>
            <a:pPr lvl="1"/>
            <a:r>
              <a:rPr lang="ja-JP" altLang="en-US" sz="2000" dirty="0">
                <a:latin typeface="メイリオ" panose="020B0604030504040204" pitchFamily="50" charset="-128"/>
                <a:ea typeface="メイリオ" panose="020B0604030504040204" pitchFamily="50" charset="-128"/>
              </a:rPr>
              <a:t>認証できているということは、メールも閲覧し放題（セキュリティ上も問題）</a:t>
            </a:r>
            <a:endParaRPr kumimoji="1" lang="en-US" altLang="ja-JP" sz="2000" dirty="0">
              <a:latin typeface="メイリオ" panose="020B0604030504040204" pitchFamily="50" charset="-128"/>
              <a:ea typeface="メイリオ" panose="020B0604030504040204" pitchFamily="50" charset="-128"/>
            </a:endParaRPr>
          </a:p>
          <a:p>
            <a:r>
              <a:rPr kumimoji="1" lang="ja-JP" altLang="en-US" sz="2400" dirty="0">
                <a:latin typeface="メイリオ" panose="020B0604030504040204" pitchFamily="50" charset="-128"/>
                <a:ea typeface="メイリオ" panose="020B0604030504040204" pitchFamily="50" charset="-128"/>
              </a:rPr>
              <a:t>なりすまされた人は被害者</a:t>
            </a:r>
            <a:endParaRPr kumimoji="1" lang="en-US" altLang="ja-JP" sz="2400" dirty="0">
              <a:latin typeface="メイリオ" panose="020B0604030504040204" pitchFamily="50" charset="-128"/>
              <a:ea typeface="メイリオ" panose="020B0604030504040204" pitchFamily="50" charset="-128"/>
            </a:endParaRPr>
          </a:p>
          <a:p>
            <a:pPr lvl="1"/>
            <a:r>
              <a:rPr lang="ja-JP" altLang="en-US" sz="2000" dirty="0">
                <a:latin typeface="メイリオ" panose="020B0604030504040204" pitchFamily="50" charset="-128"/>
                <a:ea typeface="メイリオ" panose="020B0604030504040204" pitchFamily="50" charset="-128"/>
              </a:rPr>
              <a:t>なりすまされた人・事業者にクレームはやめてください</a:t>
            </a:r>
            <a:endParaRPr kumimoji="1" lang="en-US" altLang="ja-JP" dirty="0">
              <a:latin typeface="メイリオ" panose="020B0604030504040204" pitchFamily="50" charset="-128"/>
              <a:ea typeface="メイリオ" panose="020B0604030504040204" pitchFamily="50" charset="-128"/>
            </a:endParaRPr>
          </a:p>
          <a:p>
            <a:r>
              <a:rPr kumimoji="1" lang="ja-JP" altLang="en-US" sz="2400" dirty="0">
                <a:latin typeface="メイリオ" panose="020B0604030504040204" pitchFamily="50" charset="-128"/>
                <a:ea typeface="メイリオ" panose="020B0604030504040204" pitchFamily="50" charset="-128"/>
              </a:rPr>
              <a:t>自アドレス</a:t>
            </a:r>
            <a:r>
              <a:rPr kumimoji="1" lang="en-US" altLang="ja-JP" sz="2400" dirty="0">
                <a:latin typeface="メイリオ" panose="020B0604030504040204" pitchFamily="50" charset="-128"/>
                <a:ea typeface="メイリオ" panose="020B0604030504040204" pitchFamily="50" charset="-128"/>
              </a:rPr>
              <a:t>/</a:t>
            </a:r>
            <a:r>
              <a:rPr kumimoji="1" lang="ja-JP" altLang="en-US" sz="2400" dirty="0">
                <a:latin typeface="メイリオ" panose="020B0604030504040204" pitchFamily="50" charset="-128"/>
                <a:ea typeface="メイリオ" panose="020B0604030504040204" pitchFamily="50" charset="-128"/>
              </a:rPr>
              <a:t>ドメインをなりすまされないために</a:t>
            </a:r>
            <a:endParaRPr kumimoji="1" lang="en-US" altLang="ja-JP" sz="2400" dirty="0">
              <a:latin typeface="メイリオ" panose="020B0604030504040204" pitchFamily="50" charset="-128"/>
              <a:ea typeface="メイリオ" panose="020B0604030504040204" pitchFamily="50" charset="-128"/>
            </a:endParaRPr>
          </a:p>
          <a:p>
            <a:pPr lvl="1"/>
            <a:r>
              <a:rPr lang="en-US" altLang="ja-JP" sz="2000" dirty="0">
                <a:latin typeface="メイリオ" panose="020B0604030504040204" pitchFamily="50" charset="-128"/>
                <a:ea typeface="メイリオ" panose="020B0604030504040204" pitchFamily="50" charset="-128"/>
              </a:rPr>
              <a:t>ID/PASS</a:t>
            </a:r>
            <a:r>
              <a:rPr lang="ja-JP" altLang="en-US" sz="2000" dirty="0">
                <a:latin typeface="メイリオ" panose="020B0604030504040204" pitchFamily="50" charset="-128"/>
                <a:ea typeface="メイリオ" panose="020B0604030504040204" pitchFamily="50" charset="-128"/>
              </a:rPr>
              <a:t>の管理をしっかり</a:t>
            </a:r>
            <a:endParaRPr lang="en-US" altLang="ja-JP" sz="2000" dirty="0">
              <a:latin typeface="メイリオ" panose="020B0604030504040204" pitchFamily="50" charset="-128"/>
              <a:ea typeface="メイリオ" panose="020B0604030504040204" pitchFamily="50" charset="-128"/>
            </a:endParaRPr>
          </a:p>
          <a:p>
            <a:pPr lvl="1"/>
            <a:r>
              <a:rPr kumimoji="1" lang="ja-JP" altLang="en-US" sz="2000" dirty="0">
                <a:latin typeface="メイリオ" panose="020B0604030504040204" pitchFamily="50" charset="-128"/>
                <a:ea typeface="メイリオ" panose="020B0604030504040204" pitchFamily="50" charset="-128"/>
              </a:rPr>
              <a:t>送信ドメイン認証の対応（</a:t>
            </a:r>
            <a:r>
              <a:rPr kumimoji="1" lang="en-US" altLang="ja-JP" sz="2000" dirty="0">
                <a:latin typeface="メイリオ" panose="020B0604030504040204" pitchFamily="50" charset="-128"/>
                <a:ea typeface="メイリオ" panose="020B0604030504040204" pitchFamily="50" charset="-128"/>
              </a:rPr>
              <a:t>p=</a:t>
            </a:r>
            <a:r>
              <a:rPr kumimoji="1" lang="en-US" altLang="ja-JP" sz="2000" dirty="0">
                <a:solidFill>
                  <a:srgbClr val="FF0000"/>
                </a:solidFill>
                <a:latin typeface="メイリオ" panose="020B0604030504040204" pitchFamily="50" charset="-128"/>
                <a:ea typeface="メイリオ" panose="020B0604030504040204" pitchFamily="50" charset="-128"/>
              </a:rPr>
              <a:t>reject</a:t>
            </a:r>
            <a:r>
              <a:rPr kumimoji="1" lang="en-US" altLang="ja-JP" sz="2000" dirty="0">
                <a:latin typeface="メイリオ" panose="020B0604030504040204" pitchFamily="50" charset="-128"/>
                <a:ea typeface="メイリオ" panose="020B0604030504040204" pitchFamily="50" charset="-128"/>
              </a:rPr>
              <a:t>/</a:t>
            </a:r>
            <a:r>
              <a:rPr kumimoji="1" lang="en-US" altLang="ja-JP" sz="2000" dirty="0">
                <a:solidFill>
                  <a:srgbClr val="FF0000"/>
                </a:solidFill>
                <a:latin typeface="メイリオ" panose="020B0604030504040204" pitchFamily="50" charset="-128"/>
                <a:ea typeface="メイリオ" panose="020B0604030504040204" pitchFamily="50" charset="-128"/>
              </a:rPr>
              <a:t>quarantine</a:t>
            </a:r>
            <a:r>
              <a:rPr kumimoji="1" lang="ja-JP" altLang="en-US" sz="2000" dirty="0">
                <a:latin typeface="メイリオ" panose="020B0604030504040204" pitchFamily="50" charset="-128"/>
                <a:ea typeface="メイリオ" panose="020B0604030504040204" pitchFamily="50" charset="-128"/>
              </a:rPr>
              <a:t>）</a:t>
            </a:r>
            <a:endParaRPr kumimoji="1" lang="en-US" altLang="ja-JP" sz="2000" dirty="0">
              <a:latin typeface="メイリオ" panose="020B0604030504040204" pitchFamily="50" charset="-128"/>
              <a:ea typeface="メイリオ" panose="020B0604030504040204" pitchFamily="50" charset="-128"/>
            </a:endParaRPr>
          </a:p>
          <a:p>
            <a:pPr marL="0" indent="0">
              <a:buNone/>
            </a:pPr>
            <a:endParaRPr kumimoji="1" lang="en-US" altLang="ja-JP" dirty="0">
              <a:latin typeface="メイリオ" panose="020B0604030504040204" pitchFamily="50" charset="-128"/>
              <a:ea typeface="メイリオ" panose="020B0604030504040204" pitchFamily="50" charset="-128"/>
            </a:endParaRPr>
          </a:p>
          <a:p>
            <a:pPr marL="0" indent="0">
              <a:buNone/>
            </a:pPr>
            <a:r>
              <a:rPr lang="en-US" altLang="ja-JP" sz="2400" b="1" dirty="0">
                <a:solidFill>
                  <a:srgbClr val="00B050"/>
                </a:solidFill>
                <a:latin typeface="メイリオ" panose="020B0604030504040204" pitchFamily="50" charset="-128"/>
                <a:ea typeface="メイリオ" panose="020B0604030504040204" pitchFamily="50" charset="-128"/>
              </a:rPr>
              <a:t>JPAAWG 7th General Meeting</a:t>
            </a:r>
            <a:endParaRPr kumimoji="1" lang="en-US" altLang="ja-JP" sz="2400" dirty="0">
              <a:solidFill>
                <a:srgbClr val="00B050"/>
              </a:solidFill>
              <a:latin typeface="メイリオ" panose="020B0604030504040204" pitchFamily="50" charset="-128"/>
              <a:ea typeface="メイリオ" panose="020B0604030504040204" pitchFamily="50" charset="-128"/>
            </a:endParaRPr>
          </a:p>
          <a:p>
            <a:pPr marL="0" indent="0">
              <a:buNone/>
            </a:pPr>
            <a:r>
              <a:rPr lang="en-US" altLang="ja-JP" sz="2400" b="1" u="sng" dirty="0">
                <a:solidFill>
                  <a:srgbClr val="00B050"/>
                </a:solidFill>
                <a:latin typeface="メイリオ" panose="020B0604030504040204" pitchFamily="50" charset="-128"/>
                <a:ea typeface="メイリオ" panose="020B0604030504040204" pitchFamily="50" charset="-128"/>
              </a:rPr>
              <a:t>B2-3</a:t>
            </a:r>
            <a:br>
              <a:rPr lang="en-US" altLang="ja-JP" sz="2400" b="1" u="sng" dirty="0">
                <a:solidFill>
                  <a:srgbClr val="00B050"/>
                </a:solidFill>
                <a:latin typeface="メイリオ" panose="020B0604030504040204" pitchFamily="50" charset="-128"/>
                <a:ea typeface="メイリオ" panose="020B0604030504040204" pitchFamily="50" charset="-128"/>
              </a:rPr>
            </a:br>
            <a:r>
              <a:rPr lang="en-US" altLang="ja-JP" sz="2400" b="1" dirty="0">
                <a:solidFill>
                  <a:srgbClr val="00B050"/>
                </a:solidFill>
                <a:latin typeface="メイリオ" panose="020B0604030504040204" pitchFamily="50" charset="-128"/>
                <a:ea typeface="メイリオ" panose="020B0604030504040204" pitchFamily="50" charset="-128"/>
              </a:rPr>
              <a:t>Google</a:t>
            </a:r>
            <a:r>
              <a:rPr lang="ja-JP" altLang="en-US" sz="2400" b="1" dirty="0">
                <a:solidFill>
                  <a:srgbClr val="00B050"/>
                </a:solidFill>
                <a:latin typeface="メイリオ" panose="020B0604030504040204" pitchFamily="50" charset="-128"/>
                <a:ea typeface="メイリオ" panose="020B0604030504040204" pitchFamily="50" charset="-128"/>
              </a:rPr>
              <a:t>ガイドラインの衝撃：「何が変わったか」を実態調査！</a:t>
            </a:r>
            <a:endParaRPr lang="en-US" altLang="ja-JP" sz="2400" b="1" dirty="0">
              <a:solidFill>
                <a:srgbClr val="00B050"/>
              </a:solidFill>
              <a:latin typeface="メイリオ" panose="020B0604030504040204" pitchFamily="50" charset="-128"/>
              <a:ea typeface="メイリオ" panose="020B0604030504040204" pitchFamily="50" charset="-128"/>
            </a:endParaRPr>
          </a:p>
          <a:p>
            <a:pPr marL="0" indent="0">
              <a:buNone/>
            </a:pPr>
            <a:r>
              <a:rPr kumimoji="1" lang="ja-JP" altLang="en-US" sz="2400" b="1" dirty="0">
                <a:solidFill>
                  <a:srgbClr val="00B050"/>
                </a:solidFill>
                <a:latin typeface="メイリオ" panose="020B0604030504040204" pitchFamily="50" charset="-128"/>
                <a:ea typeface="メイリオ" panose="020B0604030504040204" pitchFamily="50" charset="-128"/>
              </a:rPr>
              <a:t>　→　</a:t>
            </a:r>
            <a:r>
              <a:rPr kumimoji="1" lang="en-US" altLang="ja-JP" sz="2400" b="1" u="sng" dirty="0">
                <a:solidFill>
                  <a:srgbClr val="002060"/>
                </a:solidFill>
                <a:latin typeface="メイリオ" panose="020B0604030504040204" pitchFamily="50" charset="-128"/>
                <a:ea typeface="メイリオ" panose="020B0604030504040204" pitchFamily="50" charset="-128"/>
              </a:rPr>
              <a:t>p=none</a:t>
            </a:r>
            <a:r>
              <a:rPr kumimoji="1" lang="ja-JP" altLang="en-US" sz="2400" b="1" u="sng" dirty="0">
                <a:solidFill>
                  <a:srgbClr val="002060"/>
                </a:solidFill>
                <a:latin typeface="メイリオ" panose="020B0604030504040204" pitchFamily="50" charset="-128"/>
                <a:ea typeface="メイリオ" panose="020B0604030504040204" pitchFamily="50" charset="-128"/>
              </a:rPr>
              <a:t>を脱却しますと宣言していたことを実現しました</a:t>
            </a:r>
            <a:endParaRPr kumimoji="1" lang="en-US" altLang="ja-JP" sz="2400" b="1" u="sng" dirty="0">
              <a:solidFill>
                <a:srgbClr val="00206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45327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644F2F2F-4588-16AC-46FB-C5476DD55A7E}"/>
              </a:ext>
            </a:extLst>
          </p:cNvPr>
          <p:cNvSpPr>
            <a:spLocks noGrp="1"/>
          </p:cNvSpPr>
          <p:nvPr>
            <p:ph type="sldNum" sz="quarter" idx="12"/>
          </p:nvPr>
        </p:nvSpPr>
        <p:spPr/>
        <p:txBody>
          <a:bodyPr/>
          <a:lstStyle/>
          <a:p>
            <a:fld id="{48A72200-7F99-4BC1-8CD0-ABEE3DE0D382}" type="slidenum">
              <a:rPr kumimoji="1" lang="ja-JP" altLang="en-US" smtClean="0"/>
              <a:pPr/>
              <a:t>13</a:t>
            </a:fld>
            <a:endParaRPr kumimoji="1" lang="ja-JP" altLang="en-US"/>
          </a:p>
        </p:txBody>
      </p:sp>
      <p:sp>
        <p:nvSpPr>
          <p:cNvPr id="2" name="コンテンツ プレースホルダー 2">
            <a:extLst>
              <a:ext uri="{FF2B5EF4-FFF2-40B4-BE49-F238E27FC236}">
                <a16:creationId xmlns:a16="http://schemas.microsoft.com/office/drawing/2014/main" id="{03D126FB-AB42-3519-5C77-AE98EC785A4F}"/>
              </a:ext>
            </a:extLst>
          </p:cNvPr>
          <p:cNvSpPr txBox="1">
            <a:spLocks/>
          </p:cNvSpPr>
          <p:nvPr/>
        </p:nvSpPr>
        <p:spPr>
          <a:xfrm>
            <a:off x="713378" y="5119442"/>
            <a:ext cx="10765243" cy="797558"/>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400" kern="1200">
                <a:solidFill>
                  <a:srgbClr val="16191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16191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16191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600" kern="1200">
                <a:solidFill>
                  <a:srgbClr val="16191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600" kern="1200">
                <a:solidFill>
                  <a:srgbClr val="16191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00000"/>
              </a:lnSpc>
              <a:spcBef>
                <a:spcPts val="0"/>
              </a:spcBef>
              <a:buClrTx/>
              <a:buFont typeface="Arial" panose="020B0604020202020204" pitchFamily="34" charset="0"/>
              <a:buNone/>
            </a:pPr>
            <a:r>
              <a:rPr lang="ja-JP" altLang="en-US" sz="3600" b="1" dirty="0">
                <a:latin typeface="メイリオ" panose="020B0604030504040204" pitchFamily="50" charset="-128"/>
                <a:ea typeface="メイリオ" panose="020B0604030504040204" pitchFamily="50" charset="-128"/>
              </a:rPr>
              <a:t>ご清聴ありがとうございました</a:t>
            </a:r>
          </a:p>
        </p:txBody>
      </p:sp>
      <p:sp>
        <p:nvSpPr>
          <p:cNvPr id="3" name="テキスト ボックス 2">
            <a:extLst>
              <a:ext uri="{FF2B5EF4-FFF2-40B4-BE49-F238E27FC236}">
                <a16:creationId xmlns:a16="http://schemas.microsoft.com/office/drawing/2014/main" id="{05D5783A-A3AA-F175-DE7B-6C0AA3C3865D}"/>
              </a:ext>
            </a:extLst>
          </p:cNvPr>
          <p:cNvSpPr txBox="1"/>
          <p:nvPr/>
        </p:nvSpPr>
        <p:spPr>
          <a:xfrm>
            <a:off x="1672975" y="1493981"/>
            <a:ext cx="9462499" cy="1877437"/>
          </a:xfrm>
          <a:prstGeom prst="rect">
            <a:avLst/>
          </a:prstGeom>
          <a:noFill/>
        </p:spPr>
        <p:txBody>
          <a:bodyPr wrap="square" rtlCol="0">
            <a:spAutoFit/>
          </a:bodyPr>
          <a:lstStyle/>
          <a:p>
            <a:pPr algn="l"/>
            <a:r>
              <a:rPr kumimoji="1" lang="ja-JP" altLang="en-US" sz="3200" b="1" dirty="0">
                <a:solidFill>
                  <a:srgbClr val="FF0000"/>
                </a:solidFill>
                <a:latin typeface="メイリオ" panose="020B0604030504040204" pitchFamily="50" charset="-128"/>
                <a:ea typeface="メイリオ" panose="020B0604030504040204" pitchFamily="50" charset="-128"/>
              </a:rPr>
              <a:t>お仲間募集！！</a:t>
            </a:r>
            <a:endParaRPr kumimoji="1" lang="en-US" altLang="ja-JP" sz="3200" b="1" dirty="0">
              <a:solidFill>
                <a:srgbClr val="FF0000"/>
              </a:solidFill>
              <a:latin typeface="メイリオ" panose="020B0604030504040204" pitchFamily="50" charset="-128"/>
              <a:ea typeface="メイリオ" panose="020B0604030504040204" pitchFamily="50" charset="-128"/>
            </a:endParaRPr>
          </a:p>
          <a:p>
            <a:pPr algn="l"/>
            <a:r>
              <a:rPr kumimoji="1" lang="ja-JP" altLang="en-US" sz="3200" b="1" dirty="0">
                <a:latin typeface="メイリオ" panose="020B0604030504040204" pitchFamily="50" charset="-128"/>
                <a:ea typeface="メイリオ" panose="020B0604030504040204" pitchFamily="50" charset="-128"/>
              </a:rPr>
              <a:t>　メールが分かる人財ならだれでも！</a:t>
            </a:r>
            <a:endParaRPr kumimoji="1" lang="en-US" altLang="ja-JP" sz="3200" b="1" dirty="0">
              <a:latin typeface="メイリオ" panose="020B0604030504040204" pitchFamily="50" charset="-128"/>
              <a:ea typeface="メイリオ" panose="020B0604030504040204" pitchFamily="50" charset="-128"/>
            </a:endParaRPr>
          </a:p>
          <a:p>
            <a:pPr algn="l"/>
            <a:r>
              <a:rPr kumimoji="1" lang="ja-JP" altLang="en-US" sz="3200" b="1" dirty="0">
                <a:latin typeface="メイリオ" panose="020B0604030504040204" pitchFamily="50" charset="-128"/>
                <a:ea typeface="メイリオ" panose="020B0604030504040204" pitchFamily="50" charset="-128"/>
              </a:rPr>
              <a:t>　興味があれば、声かけてください！！</a:t>
            </a:r>
            <a:endParaRPr kumimoji="1" lang="en-US" altLang="ja-JP" sz="2000" b="1" dirty="0">
              <a:latin typeface="メイリオ" panose="020B0604030504040204" pitchFamily="50" charset="-128"/>
              <a:ea typeface="メイリオ" panose="020B0604030504040204" pitchFamily="50" charset="-128"/>
            </a:endParaRPr>
          </a:p>
          <a:p>
            <a:pPr algn="l"/>
            <a:r>
              <a:rPr kumimoji="1" lang="ja-JP" altLang="en-US" sz="2000" b="1" dirty="0">
                <a:latin typeface="メイリオ" panose="020B0604030504040204" pitchFamily="50" charset="-128"/>
                <a:ea typeface="メイリオ" panose="020B0604030504040204" pitchFamily="50" charset="-128"/>
              </a:rPr>
              <a:t>　</a:t>
            </a:r>
          </a:p>
        </p:txBody>
      </p:sp>
    </p:spTree>
    <p:extLst>
      <p:ext uri="{BB962C8B-B14F-4D97-AF65-F5344CB8AC3E}">
        <p14:creationId xmlns:p14="http://schemas.microsoft.com/office/powerpoint/2010/main" val="2985585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7725CA16-8688-4606-AC8D-A60757DC39CF}"/>
              </a:ext>
            </a:extLst>
          </p:cNvPr>
          <p:cNvSpPr>
            <a:spLocks noGrp="1"/>
          </p:cNvSpPr>
          <p:nvPr>
            <p:ph type="sldNum" sz="quarter" idx="12"/>
          </p:nvPr>
        </p:nvSpPr>
        <p:spPr/>
        <p:txBody>
          <a:bodyPr/>
          <a:lstStyle/>
          <a:p>
            <a:fld id="{4FB484A2-8E54-4074-86E5-57AB3C811EF7}" type="slidenum">
              <a:rPr kumimoji="1" lang="ja-JP" altLang="en-US" smtClean="0"/>
              <a:t>2</a:t>
            </a:fld>
            <a:endParaRPr kumimoji="1" lang="ja-JP" altLang="en-US"/>
          </a:p>
        </p:txBody>
      </p:sp>
      <p:sp>
        <p:nvSpPr>
          <p:cNvPr id="2" name="タイトル 1">
            <a:extLst>
              <a:ext uri="{FF2B5EF4-FFF2-40B4-BE49-F238E27FC236}">
                <a16:creationId xmlns:a16="http://schemas.microsoft.com/office/drawing/2014/main" id="{884E567E-E822-424A-90E2-F2DFFCF860AF}"/>
              </a:ext>
            </a:extLst>
          </p:cNvPr>
          <p:cNvSpPr>
            <a:spLocks noGrp="1"/>
          </p:cNvSpPr>
          <p:nvPr>
            <p:ph type="title"/>
          </p:nvPr>
        </p:nvSpPr>
        <p:spPr/>
        <p:txBody>
          <a:bodyPr>
            <a:noAutofit/>
          </a:bodyPr>
          <a:lstStyle/>
          <a:p>
            <a:r>
              <a:rPr kumimoji="1" lang="ja-JP" altLang="en-US" sz="3600" dirty="0">
                <a:latin typeface="メイリオ" panose="020B0604030504040204" pitchFamily="50" charset="-128"/>
                <a:ea typeface="メイリオ" panose="020B0604030504040204" pitchFamily="50" charset="-128"/>
              </a:rPr>
              <a:t>会社紹介</a:t>
            </a:r>
          </a:p>
        </p:txBody>
      </p:sp>
      <p:sp>
        <p:nvSpPr>
          <p:cNvPr id="7" name="角丸四角形 6">
            <a:extLst>
              <a:ext uri="{FF2B5EF4-FFF2-40B4-BE49-F238E27FC236}">
                <a16:creationId xmlns:a16="http://schemas.microsoft.com/office/drawing/2014/main" id="{74526497-4237-E222-A53A-00B80FCDFFFF}"/>
              </a:ext>
            </a:extLst>
          </p:cNvPr>
          <p:cNvSpPr/>
          <p:nvPr/>
        </p:nvSpPr>
        <p:spPr>
          <a:xfrm>
            <a:off x="280086" y="996778"/>
            <a:ext cx="11631828" cy="2096529"/>
          </a:xfrm>
          <a:prstGeom prst="roundRect">
            <a:avLst>
              <a:gd name="adj" fmla="val 548"/>
            </a:avLst>
          </a:prstGeom>
          <a:solidFill>
            <a:schemeClr val="bg1"/>
          </a:solidFill>
          <a:ln>
            <a:noFill/>
          </a:ln>
          <a:effectLst>
            <a:outerShdw blurRad="73124" dist="38100" dir="5400000" algn="t" rotWithShape="0">
              <a:prstClr val="black">
                <a:alpha val="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プレースホルダー 2">
            <a:extLst>
              <a:ext uri="{FF2B5EF4-FFF2-40B4-BE49-F238E27FC236}">
                <a16:creationId xmlns:a16="http://schemas.microsoft.com/office/drawing/2014/main" id="{E3CF6B47-9463-69F9-F847-573BCED6E359}"/>
              </a:ext>
            </a:extLst>
          </p:cNvPr>
          <p:cNvSpPr txBox="1">
            <a:spLocks/>
          </p:cNvSpPr>
          <p:nvPr/>
        </p:nvSpPr>
        <p:spPr>
          <a:xfrm>
            <a:off x="2479465" y="1525573"/>
            <a:ext cx="7233070" cy="391385"/>
          </a:xfrm>
          <a:prstGeom prst="rect">
            <a:avLst/>
          </a:prstGeom>
        </p:spPr>
        <p:txBody>
          <a:bodyPr wrap="none" tIns="36000" bIns="4680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4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6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6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00000"/>
              </a:lnSpc>
              <a:buClrTx/>
              <a:buNone/>
            </a:pPr>
            <a:r>
              <a:rPr lang="ja-JP" altLang="en-US" sz="2000" b="1" dirty="0">
                <a:solidFill>
                  <a:schemeClr val="tx1"/>
                </a:solidFill>
                <a:latin typeface="Noto Sans JP" panose="020B0200000000000000" pitchFamily="34" charset="-128"/>
                <a:ea typeface="Noto Sans JP" panose="020B0200000000000000" pitchFamily="34" charset="-128"/>
              </a:rPr>
              <a:t>日本企業に安全なビジネスコミュニケーションを届け続ける</a:t>
            </a:r>
            <a:r>
              <a:rPr lang="en-US" altLang="ja-JP" sz="2000" b="1" dirty="0">
                <a:solidFill>
                  <a:schemeClr val="tx1"/>
                </a:solidFill>
                <a:latin typeface="Noto Sans JP" panose="020B0200000000000000" pitchFamily="34" charset="-128"/>
                <a:ea typeface="Noto Sans JP" panose="020B0200000000000000" pitchFamily="34" charset="-128"/>
              </a:rPr>
              <a:t>｡</a:t>
            </a:r>
          </a:p>
        </p:txBody>
      </p:sp>
      <p:sp>
        <p:nvSpPr>
          <p:cNvPr id="11" name="正方形/長方形 10">
            <a:extLst>
              <a:ext uri="{FF2B5EF4-FFF2-40B4-BE49-F238E27FC236}">
                <a16:creationId xmlns:a16="http://schemas.microsoft.com/office/drawing/2014/main" id="{BEFB4077-A3E6-7AFE-79C8-F13155A82578}"/>
              </a:ext>
            </a:extLst>
          </p:cNvPr>
          <p:cNvSpPr/>
          <p:nvPr/>
        </p:nvSpPr>
        <p:spPr>
          <a:xfrm>
            <a:off x="5354595" y="1117724"/>
            <a:ext cx="1482810" cy="29461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200" b="1" dirty="0">
                <a:solidFill>
                  <a:schemeClr val="bg1"/>
                </a:solidFill>
                <a:latin typeface="Noto Sans JP" panose="020B0200000000000000" pitchFamily="34" charset="-128"/>
                <a:ea typeface="Noto Sans JP" panose="020B0200000000000000" pitchFamily="34" charset="-128"/>
              </a:rPr>
              <a:t>ミッション</a:t>
            </a:r>
            <a:endParaRPr kumimoji="1" lang="en-US" altLang="ja-JP" sz="1200" b="1" dirty="0">
              <a:solidFill>
                <a:schemeClr val="bg1"/>
              </a:solidFill>
              <a:latin typeface="Noto Sans JP" panose="020B0200000000000000" pitchFamily="34" charset="-128"/>
              <a:ea typeface="Noto Sans JP" panose="020B0200000000000000" pitchFamily="34" charset="-128"/>
            </a:endParaRPr>
          </a:p>
        </p:txBody>
      </p:sp>
      <p:graphicFrame>
        <p:nvGraphicFramePr>
          <p:cNvPr id="12" name="表 11">
            <a:extLst>
              <a:ext uri="{FF2B5EF4-FFF2-40B4-BE49-F238E27FC236}">
                <a16:creationId xmlns:a16="http://schemas.microsoft.com/office/drawing/2014/main" id="{626FDCE0-5116-6719-F8AD-3F9A9E4F5C73}"/>
              </a:ext>
            </a:extLst>
          </p:cNvPr>
          <p:cNvGraphicFramePr>
            <a:graphicFrameLocks noGrp="1"/>
          </p:cNvGraphicFramePr>
          <p:nvPr>
            <p:extLst>
              <p:ext uri="{D42A27DB-BD31-4B8C-83A1-F6EECF244321}">
                <p14:modId xmlns:p14="http://schemas.microsoft.com/office/powerpoint/2010/main" val="3942470386"/>
              </p:ext>
            </p:extLst>
          </p:nvPr>
        </p:nvGraphicFramePr>
        <p:xfrm>
          <a:off x="1035353" y="3273550"/>
          <a:ext cx="6494030" cy="2923838"/>
        </p:xfrm>
        <a:graphic>
          <a:graphicData uri="http://schemas.openxmlformats.org/drawingml/2006/table">
            <a:tbl>
              <a:tblPr/>
              <a:tblGrid>
                <a:gridCol w="1184744">
                  <a:extLst>
                    <a:ext uri="{9D8B030D-6E8A-4147-A177-3AD203B41FA5}">
                      <a16:colId xmlns:a16="http://schemas.microsoft.com/office/drawing/2014/main" val="4179059681"/>
                    </a:ext>
                  </a:extLst>
                </a:gridCol>
                <a:gridCol w="5309286">
                  <a:extLst>
                    <a:ext uri="{9D8B030D-6E8A-4147-A177-3AD203B41FA5}">
                      <a16:colId xmlns:a16="http://schemas.microsoft.com/office/drawing/2014/main" val="1751961758"/>
                    </a:ext>
                  </a:extLst>
                </a:gridCol>
              </a:tblGrid>
              <a:tr h="429378">
                <a:tc>
                  <a:txBody>
                    <a:bodyPr/>
                    <a:lstStyle/>
                    <a:p>
                      <a:pPr algn="dist" rtl="0" fontAlgn="ctr"/>
                      <a:r>
                        <a:rPr lang="ja-JP" altLang="en-US" sz="1100" b="0" i="0" u="none" strike="noStrike" spc="300" dirty="0">
                          <a:solidFill>
                            <a:srgbClr val="000000"/>
                          </a:solidFill>
                          <a:effectLst/>
                          <a:latin typeface="Noto Sans JP" panose="020B0200000000000000" pitchFamily="34" charset="-128"/>
                          <a:ea typeface="Noto Sans JP" panose="020B0200000000000000" pitchFamily="34" charset="-128"/>
                        </a:rPr>
                        <a:t>商号</a:t>
                      </a:r>
                    </a:p>
                  </a:txBody>
                  <a:tcPr marL="114300" marR="108000" marT="9525" marB="0" anchor="ctr">
                    <a:lnL w="12700" cap="flat" cmpd="sng" algn="ctr">
                      <a:solidFill>
                        <a:srgbClr val="F8F8F8"/>
                      </a:solidFill>
                      <a:prstDash val="solid"/>
                      <a:round/>
                      <a:headEnd type="none" w="med" len="med"/>
                      <a:tailEnd type="none" w="med" len="med"/>
                    </a:lnL>
                    <a:lnR w="12700" cap="flat" cmpd="sng" algn="ctr">
                      <a:solidFill>
                        <a:srgbClr val="F8F8F8"/>
                      </a:solidFill>
                      <a:prstDash val="solid"/>
                      <a:round/>
                      <a:headEnd type="none" w="med" len="med"/>
                      <a:tailEnd type="none" w="med" len="med"/>
                    </a:lnR>
                    <a:lnT w="12700" cap="flat" cmpd="sng" algn="ctr">
                      <a:solidFill>
                        <a:srgbClr val="F8F8F8"/>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l" rtl="0" fontAlgn="ctr"/>
                      <a:r>
                        <a:rPr lang="ja-JP" altLang="en-US" sz="1100" b="0" i="0" u="none" strike="noStrike">
                          <a:solidFill>
                            <a:srgbClr val="000000"/>
                          </a:solidFill>
                          <a:effectLst/>
                          <a:latin typeface="Noto Sans JP" panose="020B0200000000000000" pitchFamily="34" charset="-128"/>
                          <a:ea typeface="Noto Sans JP" panose="020B0200000000000000" pitchFamily="34" charset="-128"/>
                        </a:rPr>
                        <a:t>サイバーソリューションズ株式会社</a:t>
                      </a:r>
                    </a:p>
                  </a:txBody>
                  <a:tcPr marL="114300" marR="9525" marT="9525" marB="0" anchor="ctr">
                    <a:lnL w="12700" cap="flat" cmpd="sng" algn="ctr">
                      <a:solidFill>
                        <a:srgbClr val="F8F8F8"/>
                      </a:solidFill>
                      <a:prstDash val="solid"/>
                      <a:round/>
                      <a:headEnd type="none" w="med" len="med"/>
                      <a:tailEnd type="none" w="med" len="med"/>
                    </a:lnL>
                    <a:lnR w="12700" cap="flat" cmpd="sng" algn="ctr">
                      <a:solidFill>
                        <a:srgbClr val="F8F8F8"/>
                      </a:solidFill>
                      <a:prstDash val="solid"/>
                      <a:round/>
                      <a:headEnd type="none" w="med" len="med"/>
                      <a:tailEnd type="none" w="med" len="med"/>
                    </a:lnR>
                    <a:lnT w="12700" cap="flat" cmpd="sng" algn="ctr">
                      <a:solidFill>
                        <a:srgbClr val="F8F8F8"/>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3860108993"/>
                  </a:ext>
                </a:extLst>
              </a:tr>
              <a:tr h="455809">
                <a:tc>
                  <a:txBody>
                    <a:bodyPr/>
                    <a:lstStyle/>
                    <a:p>
                      <a:pPr algn="dist" rtl="0" fontAlgn="ctr"/>
                      <a:r>
                        <a:rPr lang="ja-JP" altLang="en-US" sz="1100" b="0" i="0" u="none" strike="noStrike" spc="300" dirty="0">
                          <a:solidFill>
                            <a:srgbClr val="000000"/>
                          </a:solidFill>
                          <a:effectLst/>
                          <a:latin typeface="Noto Sans JP" panose="020B0200000000000000" pitchFamily="34" charset="-128"/>
                          <a:ea typeface="Noto Sans JP" panose="020B0200000000000000" pitchFamily="34" charset="-128"/>
                        </a:rPr>
                        <a:t>事業内容</a:t>
                      </a:r>
                    </a:p>
                  </a:txBody>
                  <a:tcPr marL="114300" marR="108000" marT="9525" marB="0" anchor="ctr">
                    <a:lnL w="12700" cap="flat" cmpd="sng" algn="ctr">
                      <a:solidFill>
                        <a:srgbClr val="F8F8F8"/>
                      </a:solidFill>
                      <a:prstDash val="solid"/>
                      <a:round/>
                      <a:headEnd type="none" w="med" len="med"/>
                      <a:tailEnd type="none" w="med" len="med"/>
                    </a:lnL>
                    <a:lnR w="12700" cap="flat" cmpd="sng" algn="ctr">
                      <a:solidFill>
                        <a:srgbClr val="F8F8F8"/>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l" rtl="0" fontAlgn="ctr"/>
                      <a:r>
                        <a:rPr lang="ja-JP" altLang="en-US" sz="1100" b="0" i="0" u="none" strike="noStrike" dirty="0">
                          <a:solidFill>
                            <a:srgbClr val="000000"/>
                          </a:solidFill>
                          <a:effectLst/>
                          <a:latin typeface="Noto Sans JP" panose="020B0200000000000000" pitchFamily="34" charset="-128"/>
                          <a:ea typeface="Noto Sans JP" panose="020B0200000000000000" pitchFamily="34" charset="-128"/>
                        </a:rPr>
                        <a:t>メッセージングに専心したソリューションプロバイダー</a:t>
                      </a:r>
                    </a:p>
                  </a:txBody>
                  <a:tcPr marL="114300" marR="9525" marT="9525" marB="0" anchor="ctr">
                    <a:lnL w="12700" cap="flat" cmpd="sng" algn="ctr">
                      <a:solidFill>
                        <a:srgbClr val="F8F8F8"/>
                      </a:solidFill>
                      <a:prstDash val="solid"/>
                      <a:round/>
                      <a:headEnd type="none" w="med" len="med"/>
                      <a:tailEnd type="none" w="med" len="med"/>
                    </a:lnL>
                    <a:lnR w="12700" cap="flat" cmpd="sng" algn="ctr">
                      <a:solidFill>
                        <a:srgbClr val="F8F8F8"/>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2187833325"/>
                  </a:ext>
                </a:extLst>
              </a:tr>
              <a:tr h="455809">
                <a:tc>
                  <a:txBody>
                    <a:bodyPr/>
                    <a:lstStyle/>
                    <a:p>
                      <a:pPr algn="dist" rtl="0" fontAlgn="ctr"/>
                      <a:r>
                        <a:rPr lang="ja-JP" altLang="en-US" sz="1100" b="0" i="0" u="none" strike="noStrike" spc="300" dirty="0">
                          <a:solidFill>
                            <a:srgbClr val="000000"/>
                          </a:solidFill>
                          <a:effectLst/>
                          <a:latin typeface="Noto Sans JP" panose="020B0200000000000000" pitchFamily="34" charset="-128"/>
                          <a:ea typeface="Noto Sans JP" panose="020B0200000000000000" pitchFamily="34" charset="-128"/>
                        </a:rPr>
                        <a:t>資本金</a:t>
                      </a:r>
                    </a:p>
                  </a:txBody>
                  <a:tcPr marL="114300" marR="108000" marT="9525" marB="0" anchor="ctr">
                    <a:lnL w="12700" cap="flat" cmpd="sng" algn="ctr">
                      <a:solidFill>
                        <a:srgbClr val="F8F8F8"/>
                      </a:solidFill>
                      <a:prstDash val="solid"/>
                      <a:round/>
                      <a:headEnd type="none" w="med" len="med"/>
                      <a:tailEnd type="none" w="med" len="med"/>
                    </a:lnL>
                    <a:lnR w="12700" cap="flat" cmpd="sng" algn="ctr">
                      <a:solidFill>
                        <a:srgbClr val="F8F8F8"/>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l" rtl="0" fontAlgn="ctr"/>
                      <a:r>
                        <a:rPr lang="en-US" altLang="ja-JP" sz="1100" b="0" i="0" u="none" strike="noStrike" dirty="0">
                          <a:solidFill>
                            <a:srgbClr val="000000"/>
                          </a:solidFill>
                          <a:effectLst/>
                          <a:latin typeface="Noto Sans JP" panose="020B0200000000000000" pitchFamily="34" charset="-128"/>
                          <a:ea typeface="Noto Sans JP" panose="020B0200000000000000" pitchFamily="34" charset="-128"/>
                        </a:rPr>
                        <a:t>596,350,120 </a:t>
                      </a:r>
                      <a:r>
                        <a:rPr lang="ja-JP" altLang="en-US" sz="1100" b="0" i="0" u="none" strike="noStrike">
                          <a:solidFill>
                            <a:srgbClr val="000000"/>
                          </a:solidFill>
                          <a:effectLst/>
                          <a:latin typeface="Noto Sans JP" panose="020B0200000000000000" pitchFamily="34" charset="-128"/>
                          <a:ea typeface="Noto Sans JP" panose="020B0200000000000000" pitchFamily="34" charset="-128"/>
                        </a:rPr>
                        <a:t>円</a:t>
                      </a:r>
                    </a:p>
                  </a:txBody>
                  <a:tcPr marL="114300" marR="9525" marT="9525" marB="0" anchor="ctr">
                    <a:lnL w="12700" cap="flat" cmpd="sng" algn="ctr">
                      <a:solidFill>
                        <a:srgbClr val="F8F8F8"/>
                      </a:solidFill>
                      <a:prstDash val="solid"/>
                      <a:round/>
                      <a:headEnd type="none" w="med" len="med"/>
                      <a:tailEnd type="none" w="med" len="med"/>
                    </a:lnL>
                    <a:lnR w="12700" cap="flat" cmpd="sng" algn="ctr">
                      <a:solidFill>
                        <a:srgbClr val="F8F8F8"/>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3976129965"/>
                  </a:ext>
                </a:extLst>
              </a:tr>
              <a:tr h="455809">
                <a:tc>
                  <a:txBody>
                    <a:bodyPr/>
                    <a:lstStyle/>
                    <a:p>
                      <a:pPr marL="0" marR="0" lvl="0" indent="0" algn="dist" defTabSz="914400" rtl="0" eaLnBrk="1" fontAlgn="ctr" latinLnBrk="0" hangingPunct="1">
                        <a:lnSpc>
                          <a:spcPct val="100000"/>
                        </a:lnSpc>
                        <a:spcBef>
                          <a:spcPts val="0"/>
                        </a:spcBef>
                        <a:spcAft>
                          <a:spcPts val="0"/>
                        </a:spcAft>
                        <a:buClrTx/>
                        <a:buSzTx/>
                        <a:buFontTx/>
                        <a:buNone/>
                        <a:tabLst/>
                        <a:defRPr/>
                      </a:pPr>
                      <a:r>
                        <a:rPr lang="ja-JP" altLang="en-US" sz="1100" b="0" i="0" u="none" strike="noStrike" spc="300" dirty="0">
                          <a:solidFill>
                            <a:srgbClr val="000000"/>
                          </a:solidFill>
                          <a:effectLst/>
                          <a:latin typeface="Noto Sans JP" panose="020B0200000000000000" pitchFamily="34" charset="-128"/>
                          <a:ea typeface="Noto Sans JP" panose="020B0200000000000000" pitchFamily="34" charset="-128"/>
                        </a:rPr>
                        <a:t>設立</a:t>
                      </a:r>
                    </a:p>
                  </a:txBody>
                  <a:tcPr marL="114300" marR="108000" marT="9525" marB="0" anchor="ctr">
                    <a:lnL w="12700" cap="flat" cmpd="sng" algn="ctr">
                      <a:solidFill>
                        <a:srgbClr val="F8F8F8"/>
                      </a:solidFill>
                      <a:prstDash val="solid"/>
                      <a:round/>
                      <a:headEnd type="none" w="med" len="med"/>
                      <a:tailEnd type="none" w="med" len="med"/>
                    </a:lnL>
                    <a:lnR w="12700" cap="flat" cmpd="sng" algn="ctr">
                      <a:solidFill>
                        <a:srgbClr val="F8F8F8"/>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l" rtl="0" fontAlgn="ctr"/>
                      <a:r>
                        <a:rPr lang="en-US" altLang="ja-JP" sz="1100" b="0" i="0" u="none" strike="noStrike" dirty="0">
                          <a:solidFill>
                            <a:srgbClr val="000000"/>
                          </a:solidFill>
                          <a:effectLst/>
                          <a:latin typeface="Noto Sans JP" panose="020B0200000000000000" pitchFamily="34" charset="-128"/>
                          <a:ea typeface="Noto Sans JP" panose="020B0200000000000000" pitchFamily="34" charset="-128"/>
                        </a:rPr>
                        <a:t>2000</a:t>
                      </a:r>
                      <a:r>
                        <a:rPr lang="ja-JP" altLang="en-US" sz="1100" b="0" i="0" u="none" strike="noStrike" dirty="0">
                          <a:solidFill>
                            <a:srgbClr val="000000"/>
                          </a:solidFill>
                          <a:effectLst/>
                          <a:latin typeface="Noto Sans JP" panose="020B0200000000000000" pitchFamily="34" charset="-128"/>
                          <a:ea typeface="Noto Sans JP" panose="020B0200000000000000" pitchFamily="34" charset="-128"/>
                        </a:rPr>
                        <a:t>年</a:t>
                      </a:r>
                      <a:r>
                        <a:rPr lang="en-US" altLang="ja-JP" sz="1100" b="0" i="0" u="none" strike="noStrike" dirty="0">
                          <a:solidFill>
                            <a:srgbClr val="000000"/>
                          </a:solidFill>
                          <a:effectLst/>
                          <a:latin typeface="Noto Sans JP" panose="020B0200000000000000" pitchFamily="34" charset="-128"/>
                          <a:ea typeface="Noto Sans JP" panose="020B0200000000000000" pitchFamily="34" charset="-128"/>
                        </a:rPr>
                        <a:t>1</a:t>
                      </a:r>
                      <a:r>
                        <a:rPr lang="ja-JP" altLang="en-US" sz="1100" b="0" i="0" u="none" strike="noStrike">
                          <a:solidFill>
                            <a:srgbClr val="000000"/>
                          </a:solidFill>
                          <a:effectLst/>
                          <a:latin typeface="Noto Sans JP" panose="020B0200000000000000" pitchFamily="34" charset="-128"/>
                          <a:ea typeface="Noto Sans JP" panose="020B0200000000000000" pitchFamily="34" charset="-128"/>
                        </a:rPr>
                        <a:t>月 </a:t>
                      </a:r>
                      <a:r>
                        <a:rPr lang="en-US" altLang="ja-JP" sz="800" b="0" i="0" u="none" strike="noStrike" baseline="30000" dirty="0">
                          <a:solidFill>
                            <a:srgbClr val="000000"/>
                          </a:solidFill>
                          <a:effectLst/>
                          <a:latin typeface="Noto Sans JP" panose="020B0200000000000000" pitchFamily="34" charset="-128"/>
                          <a:ea typeface="Noto Sans JP" panose="020B0200000000000000" pitchFamily="34" charset="-128"/>
                        </a:rPr>
                        <a:t>※</a:t>
                      </a:r>
                      <a:endParaRPr lang="ja-JP" altLang="en-US" sz="1100" b="0" i="0" u="none" strike="noStrike" baseline="30000" dirty="0">
                        <a:solidFill>
                          <a:srgbClr val="000000"/>
                        </a:solidFill>
                        <a:effectLst/>
                        <a:latin typeface="Noto Sans JP" panose="020B0200000000000000" pitchFamily="34" charset="-128"/>
                        <a:ea typeface="Noto Sans JP" panose="020B0200000000000000" pitchFamily="34" charset="-128"/>
                      </a:endParaRPr>
                    </a:p>
                  </a:txBody>
                  <a:tcPr marL="114300" marR="9525" marT="9525" marB="0" anchor="ctr">
                    <a:lnL w="12700" cap="flat" cmpd="sng" algn="ctr">
                      <a:solidFill>
                        <a:srgbClr val="F8F8F8"/>
                      </a:solidFill>
                      <a:prstDash val="solid"/>
                      <a:round/>
                      <a:headEnd type="none" w="med" len="med"/>
                      <a:tailEnd type="none" w="med" len="med"/>
                    </a:lnL>
                    <a:lnR w="12700" cap="flat" cmpd="sng" algn="ctr">
                      <a:solidFill>
                        <a:srgbClr val="F8F8F8"/>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1842602562"/>
                  </a:ext>
                </a:extLst>
              </a:tr>
              <a:tr h="671224">
                <a:tc>
                  <a:txBody>
                    <a:bodyPr/>
                    <a:lstStyle/>
                    <a:p>
                      <a:pPr algn="dist" rtl="0" fontAlgn="ctr"/>
                      <a:r>
                        <a:rPr lang="ja-JP" altLang="en-US" sz="1100" b="0" i="0" u="none" strike="noStrike" spc="300" dirty="0">
                          <a:solidFill>
                            <a:srgbClr val="000000"/>
                          </a:solidFill>
                          <a:effectLst/>
                          <a:latin typeface="Noto Sans JP" panose="020B0200000000000000" pitchFamily="34" charset="-128"/>
                          <a:ea typeface="Noto Sans JP" panose="020B0200000000000000" pitchFamily="34" charset="-128"/>
                        </a:rPr>
                        <a:t>拠点</a:t>
                      </a:r>
                    </a:p>
                  </a:txBody>
                  <a:tcPr marL="114300" marR="108000" marT="9525" marB="0" anchor="ctr">
                    <a:lnL w="12700" cap="flat" cmpd="sng" algn="ctr">
                      <a:solidFill>
                        <a:srgbClr val="F8F8F8"/>
                      </a:solidFill>
                      <a:prstDash val="solid"/>
                      <a:round/>
                      <a:headEnd type="none" w="med" len="med"/>
                      <a:tailEnd type="none" w="med" len="med"/>
                    </a:lnL>
                    <a:lnR w="12700" cap="flat" cmpd="sng" algn="ctr">
                      <a:solidFill>
                        <a:srgbClr val="F8F8F8"/>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l" rtl="0" fontAlgn="ctr">
                        <a:lnSpc>
                          <a:spcPct val="150000"/>
                        </a:lnSpc>
                      </a:pPr>
                      <a:r>
                        <a:rPr lang="ja-JP" altLang="en-US" sz="1100" b="0" i="0" u="none" strike="noStrike" dirty="0">
                          <a:solidFill>
                            <a:srgbClr val="000000"/>
                          </a:solidFill>
                          <a:effectLst/>
                          <a:latin typeface="Noto Sans JP" panose="020B0200000000000000" pitchFamily="34" charset="-128"/>
                          <a:ea typeface="Noto Sans JP" panose="020B0200000000000000" pitchFamily="34" charset="-128"/>
                        </a:rPr>
                        <a:t>（</a:t>
                      </a:r>
                      <a:r>
                        <a:rPr lang="ja-JP" altLang="en-US" sz="1100" b="0" i="0" u="none" strike="noStrike">
                          <a:solidFill>
                            <a:srgbClr val="000000"/>
                          </a:solidFill>
                          <a:effectLst/>
                          <a:latin typeface="Noto Sans JP" panose="020B0200000000000000" pitchFamily="34" charset="-128"/>
                          <a:ea typeface="Noto Sans JP" panose="020B0200000000000000" pitchFamily="34" charset="-128"/>
                        </a:rPr>
                        <a:t>本社）〒</a:t>
                      </a:r>
                      <a:r>
                        <a:rPr lang="en-US" altLang="ja-JP" sz="1100" b="0" i="0" u="none" strike="noStrike" dirty="0">
                          <a:solidFill>
                            <a:srgbClr val="000000"/>
                          </a:solidFill>
                          <a:effectLst/>
                          <a:latin typeface="Noto Sans JP" panose="020B0200000000000000" pitchFamily="34" charset="-128"/>
                          <a:ea typeface="Noto Sans JP" panose="020B0200000000000000" pitchFamily="34" charset="-128"/>
                        </a:rPr>
                        <a:t>108-0023 </a:t>
                      </a:r>
                      <a:r>
                        <a:rPr lang="ja-JP" altLang="en-US" sz="1100" b="0" i="0" u="none" strike="noStrike">
                          <a:solidFill>
                            <a:srgbClr val="000000"/>
                          </a:solidFill>
                          <a:effectLst/>
                          <a:latin typeface="Noto Sans JP" panose="020B0200000000000000" pitchFamily="34" charset="-128"/>
                          <a:ea typeface="Noto Sans JP" panose="020B0200000000000000" pitchFamily="34" charset="-128"/>
                        </a:rPr>
                        <a:t>東京都港区芝浦</a:t>
                      </a:r>
                      <a:r>
                        <a:rPr lang="en-US" altLang="ja-JP" sz="1100" b="0" i="0" u="none" strike="noStrike" dirty="0">
                          <a:solidFill>
                            <a:srgbClr val="000000"/>
                          </a:solidFill>
                          <a:effectLst/>
                          <a:latin typeface="Noto Sans JP" panose="020B0200000000000000" pitchFamily="34" charset="-128"/>
                          <a:ea typeface="Noto Sans JP" panose="020B0200000000000000" pitchFamily="34" charset="-128"/>
                        </a:rPr>
                        <a:t>3-4-1 </a:t>
                      </a:r>
                      <a:r>
                        <a:rPr lang="ja-JP" altLang="en-US" sz="1100" b="0" i="0" u="none" strike="noStrike">
                          <a:solidFill>
                            <a:srgbClr val="000000"/>
                          </a:solidFill>
                          <a:effectLst/>
                          <a:latin typeface="Noto Sans JP" panose="020B0200000000000000" pitchFamily="34" charset="-128"/>
                          <a:ea typeface="Noto Sans JP" panose="020B0200000000000000" pitchFamily="34" charset="-128"/>
                        </a:rPr>
                        <a:t>グランパークタワー</a:t>
                      </a:r>
                      <a:r>
                        <a:rPr lang="en-US" altLang="ja-JP" sz="1100" b="0" i="0" u="none" strike="noStrike" dirty="0">
                          <a:solidFill>
                            <a:srgbClr val="000000"/>
                          </a:solidFill>
                          <a:effectLst/>
                          <a:latin typeface="Noto Sans JP" panose="020B0200000000000000" pitchFamily="34" charset="-128"/>
                          <a:ea typeface="Noto Sans JP" panose="020B0200000000000000" pitchFamily="34" charset="-128"/>
                        </a:rPr>
                        <a:t>34</a:t>
                      </a:r>
                      <a:r>
                        <a:rPr lang="en" altLang="ja-JP" sz="1100" b="0" i="0" u="none" strike="noStrike" dirty="0">
                          <a:solidFill>
                            <a:srgbClr val="000000"/>
                          </a:solidFill>
                          <a:effectLst/>
                          <a:latin typeface="Noto Sans JP" panose="020B0200000000000000" pitchFamily="34" charset="-128"/>
                          <a:ea typeface="Noto Sans JP" panose="020B0200000000000000" pitchFamily="34" charset="-128"/>
                        </a:rPr>
                        <a:t>F</a:t>
                      </a:r>
                      <a:br>
                        <a:rPr lang="en-US" altLang="ja-JP" sz="1100" b="0" i="0" u="none" strike="noStrike" dirty="0">
                          <a:solidFill>
                            <a:srgbClr val="000000"/>
                          </a:solidFill>
                          <a:effectLst/>
                          <a:latin typeface="Noto Sans JP" panose="020B0200000000000000" pitchFamily="34" charset="-128"/>
                          <a:ea typeface="Noto Sans JP" panose="020B0200000000000000" pitchFamily="34" charset="-128"/>
                        </a:rPr>
                      </a:br>
                      <a:r>
                        <a:rPr lang="ja-JP" altLang="en-US" sz="1100" b="0" i="0" u="none" strike="noStrike" dirty="0">
                          <a:solidFill>
                            <a:srgbClr val="000000"/>
                          </a:solidFill>
                          <a:effectLst/>
                          <a:latin typeface="Noto Sans JP" panose="020B0200000000000000" pitchFamily="34" charset="-128"/>
                          <a:ea typeface="Noto Sans JP" panose="020B0200000000000000" pitchFamily="34" charset="-128"/>
                        </a:rPr>
                        <a:t>（関西）〒</a:t>
                      </a:r>
                      <a:r>
                        <a:rPr lang="en-US" altLang="ja-JP" sz="1100" b="0" i="0" u="none" strike="noStrike" dirty="0">
                          <a:solidFill>
                            <a:srgbClr val="000000"/>
                          </a:solidFill>
                          <a:effectLst/>
                          <a:latin typeface="Noto Sans JP" panose="020B0200000000000000" pitchFamily="34" charset="-128"/>
                          <a:ea typeface="Noto Sans JP" panose="020B0200000000000000" pitchFamily="34" charset="-128"/>
                        </a:rPr>
                        <a:t>530-0047 </a:t>
                      </a:r>
                      <a:r>
                        <a:rPr lang="ja-JP" altLang="en-US" sz="1100" b="0" i="0" u="none" strike="noStrike" dirty="0">
                          <a:solidFill>
                            <a:srgbClr val="000000"/>
                          </a:solidFill>
                          <a:effectLst/>
                          <a:latin typeface="Noto Sans JP" panose="020B0200000000000000" pitchFamily="34" charset="-128"/>
                          <a:ea typeface="Noto Sans JP" panose="020B0200000000000000" pitchFamily="34" charset="-128"/>
                        </a:rPr>
                        <a:t>大阪府大阪市北区梅田</a:t>
                      </a:r>
                      <a:r>
                        <a:rPr lang="en-US" altLang="ja-JP" sz="1100" b="0" i="0" u="none" strike="noStrike" dirty="0">
                          <a:solidFill>
                            <a:srgbClr val="000000"/>
                          </a:solidFill>
                          <a:effectLst/>
                          <a:latin typeface="Noto Sans JP" panose="020B0200000000000000" pitchFamily="34" charset="-128"/>
                          <a:ea typeface="Noto Sans JP" panose="020B0200000000000000" pitchFamily="34" charset="-128"/>
                        </a:rPr>
                        <a:t>1-11-4-1600 </a:t>
                      </a:r>
                      <a:r>
                        <a:rPr lang="ja-JP" altLang="en-US" sz="1100" b="0" i="0" u="none" strike="noStrike" dirty="0">
                          <a:solidFill>
                            <a:srgbClr val="000000"/>
                          </a:solidFill>
                          <a:effectLst/>
                          <a:latin typeface="Noto Sans JP" panose="020B0200000000000000" pitchFamily="34" charset="-128"/>
                          <a:ea typeface="Noto Sans JP" panose="020B0200000000000000" pitchFamily="34" charset="-128"/>
                        </a:rPr>
                        <a:t>大阪駅前第</a:t>
                      </a:r>
                      <a:r>
                        <a:rPr lang="en-US" altLang="ja-JP" sz="1100" b="0" i="0" u="none" strike="noStrike" dirty="0">
                          <a:solidFill>
                            <a:srgbClr val="000000"/>
                          </a:solidFill>
                          <a:effectLst/>
                          <a:latin typeface="Noto Sans JP" panose="020B0200000000000000" pitchFamily="34" charset="-128"/>
                          <a:ea typeface="Noto Sans JP" panose="020B0200000000000000" pitchFamily="34" charset="-128"/>
                        </a:rPr>
                        <a:t>4</a:t>
                      </a:r>
                      <a:r>
                        <a:rPr lang="ja-JP" altLang="en-US" sz="1100" b="0" i="0" u="none" strike="noStrike" dirty="0">
                          <a:solidFill>
                            <a:srgbClr val="000000"/>
                          </a:solidFill>
                          <a:effectLst/>
                          <a:latin typeface="Noto Sans JP" panose="020B0200000000000000" pitchFamily="34" charset="-128"/>
                          <a:ea typeface="Noto Sans JP" panose="020B0200000000000000" pitchFamily="34" charset="-128"/>
                        </a:rPr>
                        <a:t>ビル </a:t>
                      </a:r>
                      <a:r>
                        <a:rPr lang="en-US" altLang="ja-JP" sz="1100" b="0" i="0" u="none" strike="noStrike" dirty="0">
                          <a:solidFill>
                            <a:srgbClr val="000000"/>
                          </a:solidFill>
                          <a:effectLst/>
                          <a:latin typeface="Noto Sans JP" panose="020B0200000000000000" pitchFamily="34" charset="-128"/>
                          <a:ea typeface="Noto Sans JP" panose="020B0200000000000000" pitchFamily="34" charset="-128"/>
                        </a:rPr>
                        <a:t>16F</a:t>
                      </a:r>
                    </a:p>
                  </a:txBody>
                  <a:tcPr marL="114300" marR="9525" marT="9525" marB="0" anchor="ctr">
                    <a:lnL w="12700" cap="flat" cmpd="sng" algn="ctr">
                      <a:solidFill>
                        <a:srgbClr val="F8F8F8"/>
                      </a:solidFill>
                      <a:prstDash val="solid"/>
                      <a:round/>
                      <a:headEnd type="none" w="med" len="med"/>
                      <a:tailEnd type="none" w="med" len="med"/>
                    </a:lnL>
                    <a:lnR w="12700" cap="flat" cmpd="sng" algn="ctr">
                      <a:solidFill>
                        <a:srgbClr val="F8F8F8"/>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3154856748"/>
                  </a:ext>
                </a:extLst>
              </a:tr>
              <a:tr h="455809">
                <a:tc>
                  <a:txBody>
                    <a:bodyPr/>
                    <a:lstStyle/>
                    <a:p>
                      <a:pPr algn="dist" rtl="0" fontAlgn="ctr"/>
                      <a:r>
                        <a:rPr lang="en-US" sz="1100" b="0" i="0" u="none" strike="noStrike" spc="300" dirty="0">
                          <a:solidFill>
                            <a:srgbClr val="000000"/>
                          </a:solidFill>
                          <a:effectLst/>
                          <a:latin typeface="Noto Sans JP" panose="020B0200000000000000" pitchFamily="34" charset="-128"/>
                          <a:ea typeface="Noto Sans JP" panose="020B0200000000000000" pitchFamily="34" charset="-128"/>
                        </a:rPr>
                        <a:t>Web</a:t>
                      </a:r>
                      <a:r>
                        <a:rPr lang="ja-JP" altLang="en-US" sz="1100" b="0" i="0" u="none" strike="noStrike" spc="300">
                          <a:solidFill>
                            <a:srgbClr val="000000"/>
                          </a:solidFill>
                          <a:effectLst/>
                          <a:latin typeface="Noto Sans JP" panose="020B0200000000000000" pitchFamily="34" charset="-128"/>
                          <a:ea typeface="Noto Sans JP" panose="020B0200000000000000" pitchFamily="34" charset="-128"/>
                        </a:rPr>
                        <a:t>サイト</a:t>
                      </a:r>
                    </a:p>
                  </a:txBody>
                  <a:tcPr marL="114300" marR="108000" marT="9525" marB="0" anchor="ctr">
                    <a:lnL w="12700" cap="flat" cmpd="sng" algn="ctr">
                      <a:solidFill>
                        <a:srgbClr val="F8F8F8"/>
                      </a:solidFill>
                      <a:prstDash val="solid"/>
                      <a:round/>
                      <a:headEnd type="none" w="med" len="med"/>
                      <a:tailEnd type="none" w="med" len="med"/>
                    </a:lnL>
                    <a:lnR w="12700" cap="flat" cmpd="sng" algn="ctr">
                      <a:solidFill>
                        <a:srgbClr val="F8F8F8"/>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F8F8F8"/>
                      </a:solidFill>
                      <a:prstDash val="solid"/>
                      <a:round/>
                      <a:headEnd type="none" w="med" len="med"/>
                      <a:tailEnd type="none" w="med" len="med"/>
                    </a:lnB>
                  </a:tcPr>
                </a:tc>
                <a:tc>
                  <a:txBody>
                    <a:bodyPr/>
                    <a:lstStyle/>
                    <a:p>
                      <a:pPr algn="l" rtl="0" fontAlgn="ctr"/>
                      <a:r>
                        <a:rPr lang="en-US" sz="1100" b="0" i="0" u="sng" strike="noStrike" dirty="0">
                          <a:solidFill>
                            <a:srgbClr val="0070C0"/>
                          </a:solidFill>
                          <a:effectLst/>
                          <a:latin typeface="Noto Sans JP" panose="020B0200000000000000" pitchFamily="34" charset="-128"/>
                          <a:ea typeface="Noto Sans JP" panose="020B0200000000000000" pitchFamily="34" charset="-128"/>
                        </a:rPr>
                        <a:t>https://www.cybersolutions.co.jp</a:t>
                      </a:r>
                    </a:p>
                  </a:txBody>
                  <a:tcPr marL="114300" marR="9525" marT="9525" marB="0" anchor="ctr">
                    <a:lnL w="12700" cap="flat" cmpd="sng" algn="ctr">
                      <a:solidFill>
                        <a:srgbClr val="F8F8F8"/>
                      </a:solidFill>
                      <a:prstDash val="solid"/>
                      <a:round/>
                      <a:headEnd type="none" w="med" len="med"/>
                      <a:tailEnd type="none" w="med" len="med"/>
                    </a:lnL>
                    <a:lnR w="12700" cap="flat" cmpd="sng" algn="ctr">
                      <a:solidFill>
                        <a:srgbClr val="F8F8F8"/>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F8F8F8"/>
                      </a:solidFill>
                      <a:prstDash val="solid"/>
                      <a:round/>
                      <a:headEnd type="none" w="med" len="med"/>
                      <a:tailEnd type="none" w="med" len="med"/>
                    </a:lnB>
                  </a:tcPr>
                </a:tc>
                <a:extLst>
                  <a:ext uri="{0D108BD9-81ED-4DB2-BD59-A6C34878D82A}">
                    <a16:rowId xmlns:a16="http://schemas.microsoft.com/office/drawing/2014/main" val="1142231471"/>
                  </a:ext>
                </a:extLst>
              </a:tr>
            </a:tbl>
          </a:graphicData>
        </a:graphic>
      </p:graphicFrame>
      <p:pic>
        <p:nvPicPr>
          <p:cNvPr id="27" name="図 26">
            <a:extLst>
              <a:ext uri="{FF2B5EF4-FFF2-40B4-BE49-F238E27FC236}">
                <a16:creationId xmlns:a16="http://schemas.microsoft.com/office/drawing/2014/main" id="{1E9BE4BE-4FBE-BB82-7C9F-35D629C91ED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9230" r="9869"/>
          <a:stretch/>
        </p:blipFill>
        <p:spPr>
          <a:xfrm>
            <a:off x="7889480" y="3273550"/>
            <a:ext cx="3178058" cy="2923838"/>
          </a:xfrm>
          <a:prstGeom prst="rect">
            <a:avLst/>
          </a:prstGeom>
        </p:spPr>
      </p:pic>
      <p:pic>
        <p:nvPicPr>
          <p:cNvPr id="28" name="図 27" descr="黒い背景に白い文字がある&#10;&#10;中程度の精度で自動的に生成された説明">
            <a:extLst>
              <a:ext uri="{FF2B5EF4-FFF2-40B4-BE49-F238E27FC236}">
                <a16:creationId xmlns:a16="http://schemas.microsoft.com/office/drawing/2014/main" id="{9C497E5D-DB59-CA71-C937-41BE686E6A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94035" y="2325386"/>
            <a:ext cx="1870160" cy="594734"/>
          </a:xfrm>
          <a:prstGeom prst="rect">
            <a:avLst/>
          </a:prstGeom>
        </p:spPr>
      </p:pic>
      <p:pic>
        <p:nvPicPr>
          <p:cNvPr id="29" name="図 28" descr="黒い背景に白い文字がある&#10;&#10;中程度の精度で自動的に生成された説明">
            <a:extLst>
              <a:ext uri="{FF2B5EF4-FFF2-40B4-BE49-F238E27FC236}">
                <a16:creationId xmlns:a16="http://schemas.microsoft.com/office/drawing/2014/main" id="{164CD085-A28C-D593-8331-72FBC43F5A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69851" y="2314468"/>
            <a:ext cx="2242128" cy="606909"/>
          </a:xfrm>
          <a:prstGeom prst="rect">
            <a:avLst/>
          </a:prstGeom>
        </p:spPr>
      </p:pic>
      <p:cxnSp>
        <p:nvCxnSpPr>
          <p:cNvPr id="31" name="直線コネクタ 30">
            <a:extLst>
              <a:ext uri="{FF2B5EF4-FFF2-40B4-BE49-F238E27FC236}">
                <a16:creationId xmlns:a16="http://schemas.microsoft.com/office/drawing/2014/main" id="{CE0AD6D5-565F-61D9-23B2-9675D353BE22}"/>
              </a:ext>
            </a:extLst>
          </p:cNvPr>
          <p:cNvCxnSpPr/>
          <p:nvPr/>
        </p:nvCxnSpPr>
        <p:spPr>
          <a:xfrm>
            <a:off x="5017467" y="2097201"/>
            <a:ext cx="733168" cy="0"/>
          </a:xfrm>
          <a:prstGeom prst="line">
            <a:avLst/>
          </a:prstGeom>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id="{C997E7A1-F510-C2F5-A573-5D78A5F4211D}"/>
              </a:ext>
            </a:extLst>
          </p:cNvPr>
          <p:cNvSpPr txBox="1"/>
          <p:nvPr/>
        </p:nvSpPr>
        <p:spPr>
          <a:xfrm>
            <a:off x="5708213" y="2000834"/>
            <a:ext cx="723275" cy="200055"/>
          </a:xfrm>
          <a:prstGeom prst="rect">
            <a:avLst/>
          </a:prstGeom>
          <a:noFill/>
        </p:spPr>
        <p:txBody>
          <a:bodyPr wrap="none" rtlCol="0">
            <a:spAutoFit/>
          </a:bodyPr>
          <a:lstStyle/>
          <a:p>
            <a:pPr algn="l"/>
            <a:r>
              <a:rPr kumimoji="1" lang="ja-JP" altLang="en-US" sz="700">
                <a:solidFill>
                  <a:srgbClr val="C00000"/>
                </a:solidFill>
                <a:latin typeface="+mn-ea"/>
                <a:ea typeface="+mn-ea"/>
              </a:rPr>
              <a:t>おかげさまで</a:t>
            </a:r>
            <a:endParaRPr kumimoji="1" lang="ja-JP" altLang="en-US" sz="700" dirty="0">
              <a:solidFill>
                <a:srgbClr val="C00000"/>
              </a:solidFill>
              <a:latin typeface="+mn-ea"/>
              <a:ea typeface="+mn-ea"/>
            </a:endParaRPr>
          </a:p>
        </p:txBody>
      </p:sp>
      <p:cxnSp>
        <p:nvCxnSpPr>
          <p:cNvPr id="33" name="直線コネクタ 32">
            <a:extLst>
              <a:ext uri="{FF2B5EF4-FFF2-40B4-BE49-F238E27FC236}">
                <a16:creationId xmlns:a16="http://schemas.microsoft.com/office/drawing/2014/main" id="{C139C05C-0122-89F0-84F2-CB5218FB9DD2}"/>
              </a:ext>
            </a:extLst>
          </p:cNvPr>
          <p:cNvCxnSpPr/>
          <p:nvPr/>
        </p:nvCxnSpPr>
        <p:spPr>
          <a:xfrm>
            <a:off x="6389067" y="2097201"/>
            <a:ext cx="733168"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51BE5257-9E93-5962-1A3B-F4A4E29385E6}"/>
              </a:ext>
            </a:extLst>
          </p:cNvPr>
          <p:cNvSpPr txBox="1"/>
          <p:nvPr/>
        </p:nvSpPr>
        <p:spPr>
          <a:xfrm>
            <a:off x="4773082" y="6285298"/>
            <a:ext cx="6232796" cy="184666"/>
          </a:xfrm>
          <a:prstGeom prst="rect">
            <a:avLst/>
          </a:prstGeom>
          <a:noFill/>
        </p:spPr>
        <p:txBody>
          <a:bodyPr wrap="none" rtlCol="0">
            <a:spAutoFit/>
          </a:bodyPr>
          <a:lstStyle/>
          <a:p>
            <a:pPr algn="l"/>
            <a:r>
              <a:rPr lang="ja-JP" altLang="en-US" sz="600" b="0" i="0">
                <a:solidFill>
                  <a:schemeClr val="bg1">
                    <a:lumMod val="75000"/>
                  </a:schemeClr>
                </a:solidFill>
                <a:effectLst/>
                <a:latin typeface="Noto Sans JP" panose="020B0200000000000000" pitchFamily="34" charset="-128"/>
                <a:ea typeface="Noto Sans JP" panose="020B0200000000000000" pitchFamily="34" charset="-128"/>
              </a:rPr>
              <a:t>旧サイバーソリューションズ株式会社の設立日を記載しております。</a:t>
            </a:r>
            <a:r>
              <a:rPr lang="en" altLang="ja-JP" sz="600" b="0" i="0" dirty="0">
                <a:solidFill>
                  <a:schemeClr val="bg1">
                    <a:lumMod val="75000"/>
                  </a:schemeClr>
                </a:solidFill>
                <a:effectLst/>
                <a:latin typeface="Noto Sans JP" panose="020B0200000000000000" pitchFamily="34" charset="-128"/>
                <a:ea typeface="Noto Sans JP" panose="020B0200000000000000" pitchFamily="34" charset="-128"/>
              </a:rPr>
              <a:t>MBO</a:t>
            </a:r>
            <a:r>
              <a:rPr lang="ja-JP" altLang="en-US" sz="600" b="0" i="0">
                <a:solidFill>
                  <a:schemeClr val="bg1">
                    <a:lumMod val="75000"/>
                  </a:schemeClr>
                </a:solidFill>
                <a:effectLst/>
                <a:latin typeface="Noto Sans JP" panose="020B0200000000000000" pitchFamily="34" charset="-128"/>
                <a:ea typeface="Noto Sans JP" panose="020B0200000000000000" pitchFamily="34" charset="-128"/>
              </a:rPr>
              <a:t>によって現在のサイバーソリューションズ株式会社（</a:t>
            </a:r>
            <a:r>
              <a:rPr lang="en-US" altLang="ja-JP" sz="600" b="0" i="0" dirty="0">
                <a:solidFill>
                  <a:schemeClr val="bg1">
                    <a:lumMod val="75000"/>
                  </a:schemeClr>
                </a:solidFill>
                <a:effectLst/>
                <a:latin typeface="Noto Sans JP" panose="020B0200000000000000" pitchFamily="34" charset="-128"/>
                <a:ea typeface="Noto Sans JP" panose="020B0200000000000000" pitchFamily="34" charset="-128"/>
              </a:rPr>
              <a:t>2022</a:t>
            </a:r>
            <a:r>
              <a:rPr lang="ja-JP" altLang="en-US" sz="600" b="0" i="0">
                <a:solidFill>
                  <a:schemeClr val="bg1">
                    <a:lumMod val="75000"/>
                  </a:schemeClr>
                </a:solidFill>
                <a:effectLst/>
                <a:latin typeface="Noto Sans JP" panose="020B0200000000000000" pitchFamily="34" charset="-128"/>
                <a:ea typeface="Noto Sans JP" panose="020B0200000000000000" pitchFamily="34" charset="-128"/>
              </a:rPr>
              <a:t>年</a:t>
            </a:r>
            <a:r>
              <a:rPr lang="en-US" altLang="ja-JP" sz="600" b="0" i="0" dirty="0">
                <a:solidFill>
                  <a:schemeClr val="bg1">
                    <a:lumMod val="75000"/>
                  </a:schemeClr>
                </a:solidFill>
                <a:effectLst/>
                <a:latin typeface="Noto Sans JP" panose="020B0200000000000000" pitchFamily="34" charset="-128"/>
                <a:ea typeface="Noto Sans JP" panose="020B0200000000000000" pitchFamily="34" charset="-128"/>
              </a:rPr>
              <a:t>12</a:t>
            </a:r>
            <a:r>
              <a:rPr lang="ja-JP" altLang="en-US" sz="600" b="0" i="0">
                <a:solidFill>
                  <a:schemeClr val="bg1">
                    <a:lumMod val="75000"/>
                  </a:schemeClr>
                </a:solidFill>
                <a:effectLst/>
                <a:latin typeface="Noto Sans JP" panose="020B0200000000000000" pitchFamily="34" charset="-128"/>
                <a:ea typeface="Noto Sans JP" panose="020B0200000000000000" pitchFamily="34" charset="-128"/>
              </a:rPr>
              <a:t>月設立）に吸収合併されております。</a:t>
            </a:r>
            <a:endParaRPr kumimoji="1" lang="ja-JP" altLang="en-US" sz="400" dirty="0">
              <a:solidFill>
                <a:schemeClr val="bg1">
                  <a:lumMod val="75000"/>
                </a:schemeClr>
              </a:solidFill>
              <a:latin typeface="+mn-ea"/>
              <a:ea typeface="+mn-ea"/>
            </a:endParaRPr>
          </a:p>
        </p:txBody>
      </p:sp>
      <p:pic>
        <p:nvPicPr>
          <p:cNvPr id="5" name="図 4">
            <a:extLst>
              <a:ext uri="{FF2B5EF4-FFF2-40B4-BE49-F238E27FC236}">
                <a16:creationId xmlns:a16="http://schemas.microsoft.com/office/drawing/2014/main" id="{CD35EAB1-50FC-AF7F-4FC4-D68D66B13FC2}"/>
              </a:ext>
            </a:extLst>
          </p:cNvPr>
          <p:cNvPicPr>
            <a:picLocks noChangeAspect="1"/>
          </p:cNvPicPr>
          <p:nvPr/>
        </p:nvPicPr>
        <p:blipFill>
          <a:blip r:embed="rId7"/>
          <a:stretch>
            <a:fillRect/>
          </a:stretch>
        </p:blipFill>
        <p:spPr>
          <a:xfrm>
            <a:off x="10822488" y="812494"/>
            <a:ext cx="889000" cy="1003300"/>
          </a:xfrm>
          <a:prstGeom prst="rect">
            <a:avLst/>
          </a:prstGeom>
        </p:spPr>
      </p:pic>
    </p:spTree>
    <p:extLst>
      <p:ext uri="{BB962C8B-B14F-4D97-AF65-F5344CB8AC3E}">
        <p14:creationId xmlns:p14="http://schemas.microsoft.com/office/powerpoint/2010/main" val="1075772112"/>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FC0B8-53E1-5A72-8F69-CD328E4700FE}"/>
            </a:ext>
          </a:extLst>
        </p:cNvPr>
        <p:cNvGrpSpPr/>
        <p:nvPr/>
      </p:nvGrpSpPr>
      <p:grpSpPr>
        <a:xfrm>
          <a:off x="0" y="0"/>
          <a:ext cx="0" cy="0"/>
          <a:chOff x="0" y="0"/>
          <a:chExt cx="0" cy="0"/>
        </a:xfrm>
      </p:grpSpPr>
      <p:graphicFrame>
        <p:nvGraphicFramePr>
          <p:cNvPr id="25" name="think-cell data - do not delete" hidden="1">
            <a:extLst>
              <a:ext uri="{FF2B5EF4-FFF2-40B4-BE49-F238E27FC236}">
                <a16:creationId xmlns:a16="http://schemas.microsoft.com/office/drawing/2014/main" id="{5BF09DB1-DB95-BB8C-09FE-36D10CC3E7D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4" imgW="347" imgH="348" progId="TCLayout.ActiveDocument.1">
                  <p:embed/>
                </p:oleObj>
              </mc:Choice>
              <mc:Fallback>
                <p:oleObj name="think-cellスライド" r:id="rId4" imgW="347" imgH="348" progId="TCLayout.ActiveDocument.1">
                  <p:embed/>
                  <p:pic>
                    <p:nvPicPr>
                      <p:cNvPr id="25" name="think-cell data - do not delete" hidden="1">
                        <a:extLst>
                          <a:ext uri="{FF2B5EF4-FFF2-40B4-BE49-F238E27FC236}">
                            <a16:creationId xmlns:a16="http://schemas.microsoft.com/office/drawing/2014/main" id="{5BF09DB1-DB95-BB8C-09FE-36D10CC3E7D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スライド番号プレースホルダー 1">
            <a:extLst>
              <a:ext uri="{FF2B5EF4-FFF2-40B4-BE49-F238E27FC236}">
                <a16:creationId xmlns:a16="http://schemas.microsoft.com/office/drawing/2014/main" id="{E91EEFBF-3C95-E0E0-2FFE-D54A6751DA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8ACC34B6-BD8C-4571-88F5-5AD022C92364}" type="slidenum">
              <a:rPr kumimoji="0" lang="ja-JP" altLang="en-US" b="0" i="0" u="none" strike="noStrike" kern="0" cap="none" spc="0" normalizeH="0" baseline="0" noProof="0" smtClean="0">
                <a:ln>
                  <a:noFill/>
                </a:ln>
                <a:solidFill>
                  <a:srgbClr val="ADADAD"/>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ja-JP" altLang="en-US" b="0" i="0" u="none" strike="noStrike" kern="0" cap="none" spc="0" normalizeH="0" baseline="0" noProof="0">
              <a:ln>
                <a:noFill/>
              </a:ln>
              <a:solidFill>
                <a:srgbClr val="ADADAD"/>
              </a:solidFill>
              <a:effectLst/>
              <a:uLnTx/>
              <a:uFillTx/>
              <a:latin typeface="Arial"/>
              <a:cs typeface="Arial"/>
              <a:sym typeface="Arial"/>
            </a:endParaRPr>
          </a:p>
        </p:txBody>
      </p:sp>
      <p:sp>
        <p:nvSpPr>
          <p:cNvPr id="38" name="タイトル 37">
            <a:extLst>
              <a:ext uri="{FF2B5EF4-FFF2-40B4-BE49-F238E27FC236}">
                <a16:creationId xmlns:a16="http://schemas.microsoft.com/office/drawing/2014/main" id="{74710F2C-9C72-FBD7-8D59-97D6DC41E159}"/>
              </a:ext>
            </a:extLst>
          </p:cNvPr>
          <p:cNvSpPr>
            <a:spLocks noGrp="1"/>
          </p:cNvSpPr>
          <p:nvPr>
            <p:ph type="title"/>
          </p:nvPr>
        </p:nvSpPr>
        <p:spPr/>
        <p:txBody>
          <a:bodyPr>
            <a:noAutofit/>
          </a:bodyPr>
          <a:lstStyle/>
          <a:p>
            <a:r>
              <a:rPr lang="ja-JP" altLang="en-US" sz="3600" dirty="0">
                <a:latin typeface="メイリオ" panose="020B0604030504040204" pitchFamily="50" charset="-128"/>
                <a:ea typeface="メイリオ" panose="020B0604030504040204" pitchFamily="50" charset="-128"/>
              </a:rPr>
              <a:t>コミュニケーション・ソリューション</a:t>
            </a:r>
          </a:p>
        </p:txBody>
      </p:sp>
      <p:sp>
        <p:nvSpPr>
          <p:cNvPr id="3" name="正方形/長方形 2">
            <a:extLst>
              <a:ext uri="{FF2B5EF4-FFF2-40B4-BE49-F238E27FC236}">
                <a16:creationId xmlns:a16="http://schemas.microsoft.com/office/drawing/2014/main" id="{36520176-2005-A6E0-3D8B-A42D36D40237}"/>
              </a:ext>
            </a:extLst>
          </p:cNvPr>
          <p:cNvSpPr/>
          <p:nvPr/>
        </p:nvSpPr>
        <p:spPr>
          <a:xfrm>
            <a:off x="5109018" y="1230559"/>
            <a:ext cx="1962819" cy="3811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100" b="1" u="none" strike="noStrike" kern="0" cap="none" spc="0" normalizeH="0" baseline="0" noProof="0">
                <a:ln>
                  <a:noFill/>
                </a:ln>
                <a:solidFill>
                  <a:srgbClr val="000000"/>
                </a:solidFill>
                <a:effectLst/>
                <a:uLnTx/>
                <a:uFillTx/>
                <a:latin typeface="Noto Sans" panose="020B0502040504020204" pitchFamily="34" charset="0"/>
                <a:ea typeface="メイリオ"/>
                <a:cs typeface="Noto Sans" panose="020B0502040504020204" pitchFamily="34" charset="0"/>
                <a:sym typeface="Arial"/>
              </a:rPr>
              <a:t>セカンダリメールサービス</a:t>
            </a:r>
            <a:endParaRPr kumimoji="1" lang="en-US" altLang="ja-JP" sz="1100" b="1" u="none" strike="noStrike" kern="0" cap="none" spc="0" normalizeH="0" baseline="0" noProof="0">
              <a:ln>
                <a:noFill/>
              </a:ln>
              <a:solidFill>
                <a:srgbClr val="000000"/>
              </a:solidFill>
              <a:effectLst/>
              <a:uLnTx/>
              <a:uFillTx/>
              <a:latin typeface="Noto Sans" panose="020B0502040504020204" pitchFamily="34" charset="0"/>
              <a:ea typeface="Noto Sans" panose="020B0502040504020204" pitchFamily="34" charset="0"/>
              <a:cs typeface="Noto Sans" panose="020B0502040504020204" pitchFamily="34" charset="0"/>
              <a:sym typeface="Arial"/>
            </a:endParaRPr>
          </a:p>
          <a:p>
            <a:pPr lvl="0" algn="ctr">
              <a:defRPr/>
            </a:pPr>
            <a:r>
              <a:rPr kumimoji="1" lang="en-US" altLang="ja-JP" sz="1100" b="1">
                <a:solidFill>
                  <a:srgbClr val="000000"/>
                </a:solidFill>
                <a:latin typeface="Noto Sans" panose="020B0502040504020204" pitchFamily="34" charset="0"/>
                <a:ea typeface="Noto Sans" panose="020B0502040504020204" pitchFamily="34" charset="0"/>
                <a:cs typeface="Noto Sans" panose="020B0502040504020204" pitchFamily="34" charset="0"/>
              </a:rPr>
              <a:t>BCP</a:t>
            </a:r>
            <a:r>
              <a:rPr kumimoji="1" lang="ja-JP" altLang="en-US" sz="1100" b="1">
                <a:solidFill>
                  <a:srgbClr val="000000"/>
                </a:solidFill>
                <a:latin typeface="Noto Sans" panose="020B0502040504020204" pitchFamily="34" charset="0"/>
                <a:cs typeface="Noto Sans" panose="020B0502040504020204" pitchFamily="34" charset="0"/>
              </a:rPr>
              <a:t>対策</a:t>
            </a:r>
          </a:p>
        </p:txBody>
      </p:sp>
      <p:sp>
        <p:nvSpPr>
          <p:cNvPr id="35" name="正方形/長方形 34">
            <a:extLst>
              <a:ext uri="{FF2B5EF4-FFF2-40B4-BE49-F238E27FC236}">
                <a16:creationId xmlns:a16="http://schemas.microsoft.com/office/drawing/2014/main" id="{2BC1DBD9-4C4B-9756-5F7E-4D6A328C6241}"/>
              </a:ext>
            </a:extLst>
          </p:cNvPr>
          <p:cNvSpPr/>
          <p:nvPr/>
        </p:nvSpPr>
        <p:spPr>
          <a:xfrm>
            <a:off x="9422606" y="1230560"/>
            <a:ext cx="2001782" cy="3811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100" b="1" u="none" strike="noStrike" kern="0" cap="none" spc="0" normalizeH="0" baseline="0" noProof="0">
                <a:ln>
                  <a:noFill/>
                </a:ln>
                <a:solidFill>
                  <a:schemeClr val="tx1"/>
                </a:solidFill>
                <a:effectLst/>
                <a:uLnTx/>
                <a:uFillTx/>
                <a:latin typeface="Noto Sans" panose="020B0502040504020204" pitchFamily="34" charset="0"/>
                <a:ea typeface="メイリオ"/>
                <a:cs typeface="Noto Sans" panose="020B0502040504020204" pitchFamily="34" charset="0"/>
                <a:sym typeface="Arial"/>
              </a:rPr>
              <a:t>グループウェア</a:t>
            </a:r>
            <a:endParaRPr kumimoji="1" lang="en-US" altLang="ja-JP" sz="1100" b="1" u="none" strike="noStrike" kern="0" cap="none" spc="0" normalizeH="0" baseline="0" noProof="0">
              <a:ln>
                <a:noFill/>
              </a:ln>
              <a:solidFill>
                <a:schemeClr val="tx1"/>
              </a:solidFill>
              <a:effectLst/>
              <a:uLnTx/>
              <a:uFillTx/>
              <a:latin typeface="Noto Sans" panose="020B0502040504020204" pitchFamily="34" charset="0"/>
              <a:ea typeface="Noto Sans" panose="020B0502040504020204" pitchFamily="34" charset="0"/>
              <a:cs typeface="Noto Sans" panose="020B0502040504020204" pitchFamily="34" charset="0"/>
              <a:sym typeface="Arial"/>
            </a:endParaRPr>
          </a:p>
          <a:p>
            <a:pPr algn="ctr">
              <a:defRPr/>
            </a:pPr>
            <a:r>
              <a:rPr kumimoji="1" lang="en-US" altLang="ja-JP" sz="800" b="1">
                <a:solidFill>
                  <a:schemeClr val="tx1"/>
                </a:solidFill>
                <a:latin typeface="Noto Sans" panose="020B0502040504020204" pitchFamily="34" charset="0"/>
                <a:cs typeface="Noto Sans" panose="020B0502040504020204" pitchFamily="34" charset="0"/>
              </a:rPr>
              <a:t>(</a:t>
            </a:r>
            <a:r>
              <a:rPr kumimoji="1" lang="ja-JP" altLang="en-US" sz="800" b="1">
                <a:solidFill>
                  <a:schemeClr val="tx1"/>
                </a:solidFill>
                <a:latin typeface="Noto Sans" panose="020B0502040504020204" pitchFamily="34" charset="0"/>
                <a:cs typeface="Noto Sans" panose="020B0502040504020204" pitchFamily="34" charset="0"/>
              </a:rPr>
              <a:t>コミュニケーション・ソリューション</a:t>
            </a:r>
            <a:r>
              <a:rPr kumimoji="1" lang="en-US" altLang="ja-JP" sz="800" b="1">
                <a:solidFill>
                  <a:schemeClr val="tx1"/>
                </a:solidFill>
                <a:latin typeface="Noto Sans" panose="020B0502040504020204" pitchFamily="34" charset="0"/>
                <a:cs typeface="Noto Sans" panose="020B0502040504020204" pitchFamily="34" charset="0"/>
              </a:rPr>
              <a:t>)</a:t>
            </a:r>
            <a:endParaRPr kumimoji="1" lang="en-US" altLang="ja-JP" sz="800" b="1">
              <a:solidFill>
                <a:schemeClr val="tx1"/>
              </a:solidFill>
              <a:latin typeface="Noto Sans" panose="020B0502040504020204" pitchFamily="34" charset="0"/>
              <a:ea typeface="Noto Sans" panose="020B0502040504020204" pitchFamily="34" charset="0"/>
              <a:cs typeface="Noto Sans" panose="020B0502040504020204" pitchFamily="34" charset="0"/>
            </a:endParaRPr>
          </a:p>
        </p:txBody>
      </p:sp>
      <p:pic>
        <p:nvPicPr>
          <p:cNvPr id="37" name="図 36">
            <a:extLst>
              <a:ext uri="{FF2B5EF4-FFF2-40B4-BE49-F238E27FC236}">
                <a16:creationId xmlns:a16="http://schemas.microsoft.com/office/drawing/2014/main" id="{73CCCE54-AF1E-2A76-F3F9-09A0CC0141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40788" y="1895853"/>
            <a:ext cx="2072698" cy="460599"/>
          </a:xfrm>
          <a:prstGeom prst="rect">
            <a:avLst/>
          </a:prstGeom>
        </p:spPr>
      </p:pic>
      <p:sp>
        <p:nvSpPr>
          <p:cNvPr id="45" name="正方形/長方形 44">
            <a:extLst>
              <a:ext uri="{FF2B5EF4-FFF2-40B4-BE49-F238E27FC236}">
                <a16:creationId xmlns:a16="http://schemas.microsoft.com/office/drawing/2014/main" id="{420AC09C-2822-B892-5A47-F238243F5FAD}"/>
              </a:ext>
            </a:extLst>
          </p:cNvPr>
          <p:cNvSpPr/>
          <p:nvPr/>
        </p:nvSpPr>
        <p:spPr>
          <a:xfrm>
            <a:off x="786119" y="1230560"/>
            <a:ext cx="1980000" cy="3811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100" b="1" u="none" strike="noStrike" kern="0" cap="none" spc="0" normalizeH="0" baseline="0" noProof="0">
                <a:ln>
                  <a:noFill/>
                </a:ln>
                <a:solidFill>
                  <a:srgbClr val="000000"/>
                </a:solidFill>
                <a:effectLst/>
                <a:uLnTx/>
                <a:uFillTx/>
                <a:latin typeface="Noto Sans" panose="020B0502040504020204" pitchFamily="34" charset="0"/>
                <a:ea typeface="メイリオ"/>
                <a:cs typeface="Noto Sans" panose="020B0502040504020204" pitchFamily="34" charset="0"/>
                <a:sym typeface="Arial"/>
              </a:rPr>
              <a:t>メール</a:t>
            </a:r>
          </a:p>
        </p:txBody>
      </p:sp>
      <p:sp>
        <p:nvSpPr>
          <p:cNvPr id="48" name="正方形/長方形 47">
            <a:extLst>
              <a:ext uri="{FF2B5EF4-FFF2-40B4-BE49-F238E27FC236}">
                <a16:creationId xmlns:a16="http://schemas.microsoft.com/office/drawing/2014/main" id="{762E1339-25CD-85C7-7244-5E621CB5EDFF}"/>
              </a:ext>
            </a:extLst>
          </p:cNvPr>
          <p:cNvSpPr/>
          <p:nvPr/>
        </p:nvSpPr>
        <p:spPr>
          <a:xfrm>
            <a:off x="2945550" y="1230560"/>
            <a:ext cx="1959516" cy="3811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100" b="1" u="none" strike="noStrike" kern="0" cap="none" spc="0" normalizeH="0" baseline="0" noProof="0">
                <a:ln>
                  <a:noFill/>
                </a:ln>
                <a:solidFill>
                  <a:srgbClr val="000000"/>
                </a:solidFill>
                <a:effectLst/>
                <a:uLnTx/>
                <a:uFillTx/>
                <a:latin typeface="Noto Sans" panose="020B0502040504020204" pitchFamily="34" charset="0"/>
                <a:ea typeface="メイリオ"/>
                <a:cs typeface="Noto Sans" panose="020B0502040504020204" pitchFamily="34" charset="0"/>
                <a:sym typeface="Arial"/>
              </a:rPr>
              <a:t>チャット</a:t>
            </a:r>
          </a:p>
        </p:txBody>
      </p:sp>
      <p:pic>
        <p:nvPicPr>
          <p:cNvPr id="50" name="図 49">
            <a:extLst>
              <a:ext uri="{FF2B5EF4-FFF2-40B4-BE49-F238E27FC236}">
                <a16:creationId xmlns:a16="http://schemas.microsoft.com/office/drawing/2014/main" id="{4434AC08-0275-DA8C-6F89-5C260A1528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70615" y="1866330"/>
            <a:ext cx="2338403" cy="519645"/>
          </a:xfrm>
          <a:prstGeom prst="rect">
            <a:avLst/>
          </a:prstGeom>
        </p:spPr>
      </p:pic>
      <p:grpSp>
        <p:nvGrpSpPr>
          <p:cNvPr id="51" name="グループ化 50">
            <a:extLst>
              <a:ext uri="{FF2B5EF4-FFF2-40B4-BE49-F238E27FC236}">
                <a16:creationId xmlns:a16="http://schemas.microsoft.com/office/drawing/2014/main" id="{F0A1CF3B-BD33-B883-09E6-1AD62A10AEBF}"/>
              </a:ext>
            </a:extLst>
          </p:cNvPr>
          <p:cNvGrpSpPr/>
          <p:nvPr/>
        </p:nvGrpSpPr>
        <p:grpSpPr>
          <a:xfrm>
            <a:off x="786120" y="2517011"/>
            <a:ext cx="1980000" cy="3772418"/>
            <a:chOff x="796786" y="2631359"/>
            <a:chExt cx="1980000" cy="3772418"/>
          </a:xfrm>
        </p:grpSpPr>
        <p:sp>
          <p:nvSpPr>
            <p:cNvPr id="52" name="正方形/長方形 51">
              <a:extLst>
                <a:ext uri="{FF2B5EF4-FFF2-40B4-BE49-F238E27FC236}">
                  <a16:creationId xmlns:a16="http://schemas.microsoft.com/office/drawing/2014/main" id="{39E03CB0-A42D-59E8-35BB-496EB8181BCD}"/>
                </a:ext>
              </a:extLst>
            </p:cNvPr>
            <p:cNvSpPr/>
            <p:nvPr/>
          </p:nvSpPr>
          <p:spPr>
            <a:xfrm>
              <a:off x="796786" y="2631359"/>
              <a:ext cx="1980000" cy="43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100" b="1" u="none" strike="noStrike" kern="0" cap="none" spc="0" normalizeH="0" baseline="0" noProof="0">
                  <a:ln>
                    <a:noFill/>
                  </a:ln>
                  <a:solidFill>
                    <a:srgbClr val="FFFFFF"/>
                  </a:solidFill>
                  <a:effectLst/>
                  <a:uLnTx/>
                  <a:uFillTx/>
                  <a:latin typeface="Noto Sans" panose="020B0502040504020204" pitchFamily="34" charset="0"/>
                  <a:ea typeface="メイリオ"/>
                  <a:cs typeface="Noto Sans" panose="020B0502040504020204" pitchFamily="34" charset="0"/>
                  <a:sym typeface="Arial"/>
                </a:rPr>
                <a:t>メール</a:t>
              </a:r>
              <a:r>
                <a:rPr kumimoji="1" lang="en-US" altLang="ja-JP" sz="1100" b="1" u="none" strike="noStrike" kern="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BOX</a:t>
              </a:r>
              <a:endParaRPr kumimoji="1" lang="ja-JP" altLang="en-US" sz="1100" b="1" u="none" strike="noStrike" kern="0" cap="none" spc="0" normalizeH="0" baseline="0" noProof="0">
                <a:ln>
                  <a:noFill/>
                </a:ln>
                <a:solidFill>
                  <a:srgbClr val="FFFFFF"/>
                </a:solidFill>
                <a:effectLst/>
                <a:uLnTx/>
                <a:uFillTx/>
                <a:latin typeface="Noto Sans" panose="020B0502040504020204" pitchFamily="34" charset="0"/>
                <a:ea typeface="メイリオ"/>
                <a:cs typeface="Noto Sans" panose="020B0502040504020204" pitchFamily="34" charset="0"/>
                <a:sym typeface="Arial"/>
              </a:endParaRPr>
            </a:p>
          </p:txBody>
        </p:sp>
        <p:sp>
          <p:nvSpPr>
            <p:cNvPr id="54" name="正方形/長方形 53">
              <a:extLst>
                <a:ext uri="{FF2B5EF4-FFF2-40B4-BE49-F238E27FC236}">
                  <a16:creationId xmlns:a16="http://schemas.microsoft.com/office/drawing/2014/main" id="{840D4362-BCD2-750E-ECE7-E2EBACFF07F7}"/>
                </a:ext>
              </a:extLst>
            </p:cNvPr>
            <p:cNvSpPr/>
            <p:nvPr/>
          </p:nvSpPr>
          <p:spPr>
            <a:xfrm>
              <a:off x="796786" y="3108562"/>
              <a:ext cx="1980000" cy="432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000" b="0" i="0" u="none" strike="noStrike" kern="0" cap="none" spc="0" normalizeH="0" baseline="0" noProof="0">
                  <a:ln>
                    <a:noFill/>
                  </a:ln>
                  <a:solidFill>
                    <a:srgbClr val="000000"/>
                  </a:solidFill>
                  <a:effectLst/>
                  <a:uLnTx/>
                  <a:uFillTx/>
                  <a:latin typeface="メイリオ"/>
                  <a:ea typeface="メイリオ"/>
                  <a:cs typeface="+mn-cs"/>
                  <a:sym typeface="Arial"/>
                </a:rPr>
                <a:t>柔軟なメール</a:t>
              </a:r>
              <a:r>
                <a:rPr kumimoji="1" lang="en-US" altLang="ja-JP" sz="1000" b="0" i="0" u="none" strike="noStrike" kern="0" cap="none" spc="0" normalizeH="0" baseline="0" noProof="0">
                  <a:ln>
                    <a:noFill/>
                  </a:ln>
                  <a:solidFill>
                    <a:srgbClr val="000000"/>
                  </a:solidFill>
                  <a:effectLst/>
                  <a:uLnTx/>
                  <a:uFillTx/>
                  <a:latin typeface="メイリオ"/>
                  <a:ea typeface="メイリオ"/>
                  <a:cs typeface="+mn-cs"/>
                  <a:sym typeface="Arial"/>
                </a:rPr>
                <a:t>BOX</a:t>
              </a:r>
              <a:endParaRPr kumimoji="1" lang="ja-JP" altLang="en-US" sz="1000" b="0" i="0" u="none" strike="noStrike" kern="0" cap="none" spc="0" normalizeH="0" baseline="0" noProof="0">
                <a:ln>
                  <a:noFill/>
                </a:ln>
                <a:solidFill>
                  <a:srgbClr val="000000"/>
                </a:solidFill>
                <a:effectLst/>
                <a:uLnTx/>
                <a:uFillTx/>
                <a:latin typeface="メイリオ"/>
                <a:ea typeface="メイリオ"/>
                <a:cs typeface="+mn-cs"/>
                <a:sym typeface="Arial"/>
              </a:endParaRPr>
            </a:p>
          </p:txBody>
        </p:sp>
        <p:sp>
          <p:nvSpPr>
            <p:cNvPr id="55" name="正方形/長方形 54">
              <a:extLst>
                <a:ext uri="{FF2B5EF4-FFF2-40B4-BE49-F238E27FC236}">
                  <a16:creationId xmlns:a16="http://schemas.microsoft.com/office/drawing/2014/main" id="{0BE4FC7B-68B5-C3E9-84E9-5827BEE24C63}"/>
                </a:ext>
              </a:extLst>
            </p:cNvPr>
            <p:cNvSpPr/>
            <p:nvPr/>
          </p:nvSpPr>
          <p:spPr>
            <a:xfrm>
              <a:off x="796786" y="3585765"/>
              <a:ext cx="1980000" cy="43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100" b="1" u="none" strike="noStrike" kern="0" cap="none" spc="0" normalizeH="0" baseline="0" noProof="0">
                  <a:ln>
                    <a:noFill/>
                  </a:ln>
                  <a:solidFill>
                    <a:srgbClr val="FFFFFF"/>
                  </a:solidFill>
                  <a:effectLst/>
                  <a:uLnTx/>
                  <a:uFillTx/>
                  <a:latin typeface="Noto Sans" panose="020B0502040504020204" pitchFamily="34" charset="0"/>
                  <a:ea typeface="メイリオ"/>
                  <a:cs typeface="Noto Sans" panose="020B0502040504020204" pitchFamily="34" charset="0"/>
                  <a:sym typeface="Arial"/>
                </a:rPr>
                <a:t>権限設定</a:t>
              </a:r>
            </a:p>
          </p:txBody>
        </p:sp>
        <p:sp>
          <p:nvSpPr>
            <p:cNvPr id="56" name="正方形/長方形 55">
              <a:extLst>
                <a:ext uri="{FF2B5EF4-FFF2-40B4-BE49-F238E27FC236}">
                  <a16:creationId xmlns:a16="http://schemas.microsoft.com/office/drawing/2014/main" id="{11F4156F-C1A7-6AEE-6EE9-FA2178DA999F}"/>
                </a:ext>
              </a:extLst>
            </p:cNvPr>
            <p:cNvSpPr/>
            <p:nvPr/>
          </p:nvSpPr>
          <p:spPr>
            <a:xfrm>
              <a:off x="796786" y="4062968"/>
              <a:ext cx="1980000" cy="432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000" b="0" i="0" u="none" strike="noStrike" kern="0" cap="none" spc="0" normalizeH="0" baseline="0" noProof="0">
                  <a:ln>
                    <a:noFill/>
                  </a:ln>
                  <a:solidFill>
                    <a:srgbClr val="000000"/>
                  </a:solidFill>
                  <a:effectLst/>
                  <a:uLnTx/>
                  <a:uFillTx/>
                  <a:latin typeface="メイリオ"/>
                  <a:ea typeface="メイリオ"/>
                  <a:cs typeface="+mn-cs"/>
                  <a:sym typeface="Arial"/>
                </a:rPr>
                <a:t>フィルター設定</a:t>
              </a:r>
            </a:p>
          </p:txBody>
        </p:sp>
        <p:sp>
          <p:nvSpPr>
            <p:cNvPr id="57" name="正方形/長方形 56">
              <a:extLst>
                <a:ext uri="{FF2B5EF4-FFF2-40B4-BE49-F238E27FC236}">
                  <a16:creationId xmlns:a16="http://schemas.microsoft.com/office/drawing/2014/main" id="{72E96B94-0488-5F33-46C4-351E99813466}"/>
                </a:ext>
              </a:extLst>
            </p:cNvPr>
            <p:cNvSpPr/>
            <p:nvPr/>
          </p:nvSpPr>
          <p:spPr>
            <a:xfrm>
              <a:off x="796786" y="4540171"/>
              <a:ext cx="1980000" cy="432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000" b="0" i="0" u="none" strike="noStrike" kern="0" cap="none" spc="0" normalizeH="0" baseline="0" noProof="0">
                  <a:ln>
                    <a:noFill/>
                  </a:ln>
                  <a:solidFill>
                    <a:srgbClr val="000000"/>
                  </a:solidFill>
                  <a:effectLst/>
                  <a:uLnTx/>
                  <a:uFillTx/>
                  <a:latin typeface="メイリオ"/>
                  <a:ea typeface="メイリオ"/>
                  <a:cs typeface="+mn-cs"/>
                  <a:sym typeface="Arial"/>
                </a:rPr>
                <a:t>組織グループ設定</a:t>
              </a:r>
            </a:p>
          </p:txBody>
        </p:sp>
        <p:sp>
          <p:nvSpPr>
            <p:cNvPr id="58" name="正方形/長方形 57">
              <a:extLst>
                <a:ext uri="{FF2B5EF4-FFF2-40B4-BE49-F238E27FC236}">
                  <a16:creationId xmlns:a16="http://schemas.microsoft.com/office/drawing/2014/main" id="{E8B6DC38-CB7F-2361-B011-12E41D9C14A0}"/>
                </a:ext>
              </a:extLst>
            </p:cNvPr>
            <p:cNvSpPr/>
            <p:nvPr/>
          </p:nvSpPr>
          <p:spPr>
            <a:xfrm>
              <a:off x="796786" y="5017374"/>
              <a:ext cx="1980000" cy="43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100" b="1" u="none" strike="noStrike" kern="0" cap="none" spc="0" normalizeH="0" baseline="0" noProof="0">
                  <a:ln>
                    <a:noFill/>
                  </a:ln>
                  <a:solidFill>
                    <a:srgbClr val="FFFFFF"/>
                  </a:solidFill>
                  <a:effectLst/>
                  <a:uLnTx/>
                  <a:uFillTx/>
                  <a:latin typeface="Noto Sans" panose="020B0502040504020204" pitchFamily="34" charset="0"/>
                  <a:ea typeface="メイリオ"/>
                  <a:cs typeface="Noto Sans" panose="020B0502040504020204" pitchFamily="34" charset="0"/>
                  <a:sym typeface="Arial"/>
                </a:rPr>
                <a:t>他システム連携</a:t>
              </a:r>
            </a:p>
          </p:txBody>
        </p:sp>
        <p:sp>
          <p:nvSpPr>
            <p:cNvPr id="59" name="正方形/長方形 58">
              <a:extLst>
                <a:ext uri="{FF2B5EF4-FFF2-40B4-BE49-F238E27FC236}">
                  <a16:creationId xmlns:a16="http://schemas.microsoft.com/office/drawing/2014/main" id="{C3A61691-0682-0284-3B40-FE2C67A8ACB3}"/>
                </a:ext>
              </a:extLst>
            </p:cNvPr>
            <p:cNvSpPr/>
            <p:nvPr/>
          </p:nvSpPr>
          <p:spPr>
            <a:xfrm>
              <a:off x="796786" y="5494577"/>
              <a:ext cx="1980000" cy="432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en-US" altLang="ja-JP" sz="1000" b="0" i="0" u="none" strike="noStrike" kern="0" cap="none" spc="0" normalizeH="0" baseline="0" noProof="0">
                  <a:ln>
                    <a:noFill/>
                  </a:ln>
                  <a:solidFill>
                    <a:srgbClr val="000000"/>
                  </a:solidFill>
                  <a:effectLst/>
                  <a:uLnTx/>
                  <a:uFillTx/>
                  <a:latin typeface="メイリオ"/>
                  <a:ea typeface="メイリオ"/>
                  <a:cs typeface="+mn-cs"/>
                  <a:sym typeface="Arial"/>
                </a:rPr>
                <a:t>WEBAPI</a:t>
              </a:r>
              <a:endParaRPr kumimoji="1" lang="ja-JP" altLang="en-US" sz="1000" b="0" i="0" u="none" strike="noStrike" kern="0" cap="none" spc="0" normalizeH="0" baseline="0" noProof="0">
                <a:ln>
                  <a:noFill/>
                </a:ln>
                <a:solidFill>
                  <a:srgbClr val="000000"/>
                </a:solidFill>
                <a:effectLst/>
                <a:uLnTx/>
                <a:uFillTx/>
                <a:latin typeface="メイリオ"/>
                <a:ea typeface="メイリオ"/>
                <a:cs typeface="+mn-cs"/>
                <a:sym typeface="Arial"/>
              </a:endParaRPr>
            </a:p>
          </p:txBody>
        </p:sp>
        <p:sp>
          <p:nvSpPr>
            <p:cNvPr id="60" name="正方形/長方形 59">
              <a:extLst>
                <a:ext uri="{FF2B5EF4-FFF2-40B4-BE49-F238E27FC236}">
                  <a16:creationId xmlns:a16="http://schemas.microsoft.com/office/drawing/2014/main" id="{3A014A62-4D3C-3E35-E876-3106D94EB626}"/>
                </a:ext>
              </a:extLst>
            </p:cNvPr>
            <p:cNvSpPr/>
            <p:nvPr/>
          </p:nvSpPr>
          <p:spPr>
            <a:xfrm>
              <a:off x="796786" y="5971777"/>
              <a:ext cx="1980000" cy="432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000" b="0" i="0" u="none" strike="noStrike" kern="0" cap="none" spc="0" normalizeH="0" baseline="0" noProof="0">
                  <a:ln>
                    <a:noFill/>
                  </a:ln>
                  <a:solidFill>
                    <a:srgbClr val="000000"/>
                  </a:solidFill>
                  <a:effectLst/>
                  <a:uLnTx/>
                  <a:uFillTx/>
                  <a:latin typeface="メイリオ"/>
                  <a:ea typeface="メイリオ"/>
                  <a:cs typeface="+mn-cs"/>
                  <a:sym typeface="Arial"/>
                </a:rPr>
                <a:t>シングルサインオン</a:t>
              </a:r>
            </a:p>
          </p:txBody>
        </p:sp>
      </p:grpSp>
      <p:grpSp>
        <p:nvGrpSpPr>
          <p:cNvPr id="61" name="グループ化 60">
            <a:extLst>
              <a:ext uri="{FF2B5EF4-FFF2-40B4-BE49-F238E27FC236}">
                <a16:creationId xmlns:a16="http://schemas.microsoft.com/office/drawing/2014/main" id="{160A4337-4170-3EB0-3327-E76EB159B653}"/>
              </a:ext>
            </a:extLst>
          </p:cNvPr>
          <p:cNvGrpSpPr/>
          <p:nvPr/>
        </p:nvGrpSpPr>
        <p:grpSpPr>
          <a:xfrm>
            <a:off x="2942248" y="2517011"/>
            <a:ext cx="1980000" cy="3772418"/>
            <a:chOff x="2951518" y="2631359"/>
            <a:chExt cx="1980000" cy="3772418"/>
          </a:xfrm>
        </p:grpSpPr>
        <p:sp>
          <p:nvSpPr>
            <p:cNvPr id="62" name="正方形/長方形 61">
              <a:extLst>
                <a:ext uri="{FF2B5EF4-FFF2-40B4-BE49-F238E27FC236}">
                  <a16:creationId xmlns:a16="http://schemas.microsoft.com/office/drawing/2014/main" id="{ED12B103-1BF8-1F17-15AA-9BCB9BC34EDA}"/>
                </a:ext>
              </a:extLst>
            </p:cNvPr>
            <p:cNvSpPr/>
            <p:nvPr/>
          </p:nvSpPr>
          <p:spPr>
            <a:xfrm>
              <a:off x="2951518" y="2631359"/>
              <a:ext cx="1980000" cy="43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100" b="1" u="none" strike="noStrike" kern="0" cap="none" spc="0" normalizeH="0" baseline="0" noProof="0">
                  <a:ln>
                    <a:noFill/>
                  </a:ln>
                  <a:solidFill>
                    <a:srgbClr val="FFFFFF"/>
                  </a:solidFill>
                  <a:effectLst/>
                  <a:uLnTx/>
                  <a:uFillTx/>
                  <a:latin typeface="Noto Sans" panose="020B0502040504020204" pitchFamily="34" charset="0"/>
                  <a:ea typeface="メイリオ"/>
                  <a:cs typeface="Noto Sans" panose="020B0502040504020204" pitchFamily="34" charset="0"/>
                  <a:sym typeface="Arial"/>
                </a:rPr>
                <a:t>メッセージ</a:t>
              </a:r>
            </a:p>
          </p:txBody>
        </p:sp>
        <p:sp>
          <p:nvSpPr>
            <p:cNvPr id="63" name="正方形/長方形 62">
              <a:extLst>
                <a:ext uri="{FF2B5EF4-FFF2-40B4-BE49-F238E27FC236}">
                  <a16:creationId xmlns:a16="http://schemas.microsoft.com/office/drawing/2014/main" id="{1BC7D2A6-B9C0-2DA0-C328-141A8FCCCA1B}"/>
                </a:ext>
              </a:extLst>
            </p:cNvPr>
            <p:cNvSpPr/>
            <p:nvPr/>
          </p:nvSpPr>
          <p:spPr>
            <a:xfrm>
              <a:off x="2951518" y="3108562"/>
              <a:ext cx="1980000" cy="432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000" b="0" i="0" u="none" strike="noStrike" kern="0" cap="none" spc="0" normalizeH="0" baseline="0" noProof="0">
                  <a:ln>
                    <a:noFill/>
                  </a:ln>
                  <a:solidFill>
                    <a:srgbClr val="000000"/>
                  </a:solidFill>
                  <a:effectLst/>
                  <a:uLnTx/>
                  <a:uFillTx/>
                  <a:latin typeface="メイリオ"/>
                  <a:ea typeface="メイリオ"/>
                  <a:cs typeface="+mn-cs"/>
                  <a:sym typeface="Arial"/>
                </a:rPr>
                <a:t>ダイレクトメッセージ</a:t>
              </a:r>
            </a:p>
          </p:txBody>
        </p:sp>
        <p:sp>
          <p:nvSpPr>
            <p:cNvPr id="64" name="正方形/長方形 63">
              <a:extLst>
                <a:ext uri="{FF2B5EF4-FFF2-40B4-BE49-F238E27FC236}">
                  <a16:creationId xmlns:a16="http://schemas.microsoft.com/office/drawing/2014/main" id="{F539AD89-F97D-F22B-E6C3-6D4E3E5D5210}"/>
                </a:ext>
              </a:extLst>
            </p:cNvPr>
            <p:cNvSpPr/>
            <p:nvPr/>
          </p:nvSpPr>
          <p:spPr>
            <a:xfrm>
              <a:off x="2951518" y="4540171"/>
              <a:ext cx="1980000" cy="43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100" b="1" u="none" strike="noStrike" kern="0" cap="none" spc="0" normalizeH="0" baseline="0" noProof="0">
                  <a:ln>
                    <a:noFill/>
                  </a:ln>
                  <a:solidFill>
                    <a:srgbClr val="FFFFFF"/>
                  </a:solidFill>
                  <a:effectLst/>
                  <a:uLnTx/>
                  <a:uFillTx/>
                  <a:latin typeface="Noto Sans" panose="020B0502040504020204" pitchFamily="34" charset="0"/>
                  <a:ea typeface="メイリオ"/>
                  <a:cs typeface="Noto Sans" panose="020B0502040504020204" pitchFamily="34" charset="0"/>
                  <a:sym typeface="Arial"/>
                </a:rPr>
                <a:t>権限設定</a:t>
              </a:r>
            </a:p>
          </p:txBody>
        </p:sp>
        <p:sp>
          <p:nvSpPr>
            <p:cNvPr id="65" name="正方形/長方形 64">
              <a:extLst>
                <a:ext uri="{FF2B5EF4-FFF2-40B4-BE49-F238E27FC236}">
                  <a16:creationId xmlns:a16="http://schemas.microsoft.com/office/drawing/2014/main" id="{6926EE72-2668-9C6F-E566-9166A6C61C5D}"/>
                </a:ext>
              </a:extLst>
            </p:cNvPr>
            <p:cNvSpPr/>
            <p:nvPr/>
          </p:nvSpPr>
          <p:spPr>
            <a:xfrm>
              <a:off x="2951518" y="5017374"/>
              <a:ext cx="1980000" cy="432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000" b="0" i="0" u="none" strike="noStrike" kern="0" cap="none" spc="0" normalizeH="0" baseline="0" noProof="0">
                  <a:ln>
                    <a:noFill/>
                  </a:ln>
                  <a:solidFill>
                    <a:srgbClr val="000000"/>
                  </a:solidFill>
                  <a:effectLst/>
                  <a:uLnTx/>
                  <a:uFillTx/>
                  <a:latin typeface="メイリオ"/>
                  <a:ea typeface="メイリオ"/>
                  <a:cs typeface="+mn-cs"/>
                  <a:sym typeface="Arial"/>
                </a:rPr>
                <a:t>ゲストアカウント</a:t>
              </a:r>
            </a:p>
          </p:txBody>
        </p:sp>
        <p:sp>
          <p:nvSpPr>
            <p:cNvPr id="66" name="正方形/長方形 65">
              <a:extLst>
                <a:ext uri="{FF2B5EF4-FFF2-40B4-BE49-F238E27FC236}">
                  <a16:creationId xmlns:a16="http://schemas.microsoft.com/office/drawing/2014/main" id="{CD1559A2-B104-5F18-6FB7-860BEABB2D21}"/>
                </a:ext>
              </a:extLst>
            </p:cNvPr>
            <p:cNvSpPr/>
            <p:nvPr/>
          </p:nvSpPr>
          <p:spPr>
            <a:xfrm>
              <a:off x="2951518" y="5494577"/>
              <a:ext cx="1980000" cy="432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000" b="0" i="0" u="none" strike="noStrike" kern="0" cap="none" spc="0" normalizeH="0" baseline="0" noProof="0">
                  <a:ln>
                    <a:noFill/>
                  </a:ln>
                  <a:solidFill>
                    <a:srgbClr val="000000"/>
                  </a:solidFill>
                  <a:effectLst/>
                  <a:uLnTx/>
                  <a:uFillTx/>
                  <a:latin typeface="メイリオ"/>
                  <a:ea typeface="メイリオ"/>
                  <a:cs typeface="+mn-cs"/>
                  <a:sym typeface="Arial"/>
                </a:rPr>
                <a:t>ユーザー利用制御</a:t>
              </a:r>
            </a:p>
          </p:txBody>
        </p:sp>
        <p:sp>
          <p:nvSpPr>
            <p:cNvPr id="67" name="正方形/長方形 66">
              <a:extLst>
                <a:ext uri="{FF2B5EF4-FFF2-40B4-BE49-F238E27FC236}">
                  <a16:creationId xmlns:a16="http://schemas.microsoft.com/office/drawing/2014/main" id="{B5F17F9B-56DB-48C5-58FD-ADB0C5B67E0E}"/>
                </a:ext>
              </a:extLst>
            </p:cNvPr>
            <p:cNvSpPr/>
            <p:nvPr/>
          </p:nvSpPr>
          <p:spPr>
            <a:xfrm>
              <a:off x="2951518" y="3585765"/>
              <a:ext cx="1980000" cy="432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000" b="0" i="0" u="none" strike="noStrike" kern="0" cap="none" spc="0" normalizeH="0" baseline="0" noProof="0">
                  <a:ln>
                    <a:noFill/>
                  </a:ln>
                  <a:solidFill>
                    <a:srgbClr val="000000"/>
                  </a:solidFill>
                  <a:effectLst/>
                  <a:uLnTx/>
                  <a:uFillTx/>
                  <a:latin typeface="メイリオ"/>
                  <a:ea typeface="メイリオ"/>
                  <a:cs typeface="+mn-cs"/>
                  <a:sym typeface="Arial"/>
                </a:rPr>
                <a:t>グループメッセージ</a:t>
              </a:r>
            </a:p>
          </p:txBody>
        </p:sp>
        <p:sp>
          <p:nvSpPr>
            <p:cNvPr id="68" name="正方形/長方形 67">
              <a:extLst>
                <a:ext uri="{FF2B5EF4-FFF2-40B4-BE49-F238E27FC236}">
                  <a16:creationId xmlns:a16="http://schemas.microsoft.com/office/drawing/2014/main" id="{C320C60D-DFE4-06C4-6B8B-4334D4FBAA6C}"/>
                </a:ext>
              </a:extLst>
            </p:cNvPr>
            <p:cNvSpPr/>
            <p:nvPr/>
          </p:nvSpPr>
          <p:spPr>
            <a:xfrm>
              <a:off x="2951518" y="4062968"/>
              <a:ext cx="1980000" cy="432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000" b="0" i="0" u="none" strike="noStrike" kern="0" cap="none" spc="0" normalizeH="0" baseline="0" noProof="0">
                  <a:ln>
                    <a:noFill/>
                  </a:ln>
                  <a:solidFill>
                    <a:srgbClr val="000000"/>
                  </a:solidFill>
                  <a:effectLst/>
                  <a:uLnTx/>
                  <a:uFillTx/>
                  <a:latin typeface="メイリオ"/>
                  <a:ea typeface="メイリオ"/>
                  <a:cs typeface="+mn-cs"/>
                  <a:sym typeface="Arial"/>
                </a:rPr>
                <a:t>ビジネス用スタンプ</a:t>
              </a:r>
            </a:p>
          </p:txBody>
        </p:sp>
        <p:sp>
          <p:nvSpPr>
            <p:cNvPr id="69" name="正方形/長方形 68">
              <a:extLst>
                <a:ext uri="{FF2B5EF4-FFF2-40B4-BE49-F238E27FC236}">
                  <a16:creationId xmlns:a16="http://schemas.microsoft.com/office/drawing/2014/main" id="{BAA4AC74-1839-B160-975B-048EEB87A535}"/>
                </a:ext>
              </a:extLst>
            </p:cNvPr>
            <p:cNvSpPr/>
            <p:nvPr/>
          </p:nvSpPr>
          <p:spPr>
            <a:xfrm>
              <a:off x="2951518" y="5971777"/>
              <a:ext cx="1980000" cy="432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en-US" altLang="ja-JP" sz="1000" b="0" i="0" u="none" strike="noStrike" kern="0" cap="none" spc="0" normalizeH="0" baseline="0" noProof="0">
                  <a:ln>
                    <a:noFill/>
                  </a:ln>
                  <a:solidFill>
                    <a:srgbClr val="000000"/>
                  </a:solidFill>
                  <a:effectLst/>
                  <a:uLnTx/>
                  <a:uFillTx/>
                  <a:latin typeface="メイリオ"/>
                  <a:ea typeface="メイリオ"/>
                  <a:cs typeface="+mn-cs"/>
                  <a:sym typeface="Arial"/>
                </a:rPr>
                <a:t>IP</a:t>
              </a:r>
              <a:r>
                <a:rPr kumimoji="1" lang="ja-JP" altLang="en-US" sz="1000" b="0" i="0" u="none" strike="noStrike" kern="0" cap="none" spc="0" normalizeH="0" baseline="0" noProof="0">
                  <a:ln>
                    <a:noFill/>
                  </a:ln>
                  <a:solidFill>
                    <a:srgbClr val="000000"/>
                  </a:solidFill>
                  <a:effectLst/>
                  <a:uLnTx/>
                  <a:uFillTx/>
                  <a:latin typeface="メイリオ"/>
                  <a:ea typeface="メイリオ"/>
                  <a:cs typeface="+mn-cs"/>
                  <a:sym typeface="Arial"/>
                </a:rPr>
                <a:t>アクセス制御</a:t>
              </a:r>
            </a:p>
          </p:txBody>
        </p:sp>
      </p:grpSp>
      <p:grpSp>
        <p:nvGrpSpPr>
          <p:cNvPr id="70" name="グループ化 69">
            <a:extLst>
              <a:ext uri="{FF2B5EF4-FFF2-40B4-BE49-F238E27FC236}">
                <a16:creationId xmlns:a16="http://schemas.microsoft.com/office/drawing/2014/main" id="{DB4D845D-630B-C8C7-7847-6EE119A80477}"/>
              </a:ext>
            </a:extLst>
          </p:cNvPr>
          <p:cNvGrpSpPr/>
          <p:nvPr/>
        </p:nvGrpSpPr>
        <p:grpSpPr>
          <a:xfrm>
            <a:off x="5095107" y="2517011"/>
            <a:ext cx="1980000" cy="3772418"/>
            <a:chOff x="5104039" y="2631359"/>
            <a:chExt cx="1980000" cy="3772418"/>
          </a:xfrm>
        </p:grpSpPr>
        <p:sp>
          <p:nvSpPr>
            <p:cNvPr id="71" name="正方形/長方形 70">
              <a:extLst>
                <a:ext uri="{FF2B5EF4-FFF2-40B4-BE49-F238E27FC236}">
                  <a16:creationId xmlns:a16="http://schemas.microsoft.com/office/drawing/2014/main" id="{E9D8192E-7593-A30B-57EB-1D9E1BD2D1C0}"/>
                </a:ext>
              </a:extLst>
            </p:cNvPr>
            <p:cNvSpPr/>
            <p:nvPr/>
          </p:nvSpPr>
          <p:spPr>
            <a:xfrm>
              <a:off x="5104039" y="3108562"/>
              <a:ext cx="1980000" cy="432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000" b="0" i="0" u="none" strike="noStrike" kern="0" cap="none" spc="0" normalizeH="0" baseline="0" noProof="0">
                  <a:ln>
                    <a:noFill/>
                  </a:ln>
                  <a:solidFill>
                    <a:srgbClr val="000000"/>
                  </a:solidFill>
                  <a:effectLst/>
                  <a:uLnTx/>
                  <a:uFillTx/>
                  <a:latin typeface="メイリオ"/>
                  <a:ea typeface="メイリオ"/>
                  <a:cs typeface="+mn-cs"/>
                  <a:sym typeface="Arial"/>
                </a:rPr>
                <a:t>同一</a:t>
              </a:r>
              <a:r>
                <a:rPr kumimoji="1" lang="en-US" altLang="ja-JP" sz="1000" b="0" i="0" u="none" strike="noStrike" kern="0" cap="none" spc="0" normalizeH="0" baseline="0" noProof="0">
                  <a:ln>
                    <a:noFill/>
                  </a:ln>
                  <a:solidFill>
                    <a:srgbClr val="000000"/>
                  </a:solidFill>
                  <a:effectLst/>
                  <a:uLnTx/>
                  <a:uFillTx/>
                  <a:latin typeface="メイリオ"/>
                  <a:ea typeface="メイリオ"/>
                  <a:cs typeface="+mn-cs"/>
                  <a:sym typeface="Arial"/>
                </a:rPr>
                <a:t>/</a:t>
              </a:r>
              <a:r>
                <a:rPr kumimoji="1" lang="ja-JP" altLang="en-US" sz="1000" b="0" i="0" u="none" strike="noStrike" kern="0" cap="none" spc="0" normalizeH="0" baseline="0" noProof="0">
                  <a:ln>
                    <a:noFill/>
                  </a:ln>
                  <a:solidFill>
                    <a:srgbClr val="000000"/>
                  </a:solidFill>
                  <a:effectLst/>
                  <a:uLnTx/>
                  <a:uFillTx/>
                  <a:latin typeface="メイリオ"/>
                  <a:ea typeface="メイリオ"/>
                  <a:cs typeface="+mn-cs"/>
                  <a:sym typeface="Arial"/>
                </a:rPr>
                <a:t>別ドメインの選択</a:t>
              </a:r>
            </a:p>
          </p:txBody>
        </p:sp>
        <p:sp>
          <p:nvSpPr>
            <p:cNvPr id="72" name="正方形/長方形 71">
              <a:extLst>
                <a:ext uri="{FF2B5EF4-FFF2-40B4-BE49-F238E27FC236}">
                  <a16:creationId xmlns:a16="http://schemas.microsoft.com/office/drawing/2014/main" id="{094C7ADB-69DE-1819-9E07-55F0AA5198F8}"/>
                </a:ext>
              </a:extLst>
            </p:cNvPr>
            <p:cNvSpPr/>
            <p:nvPr/>
          </p:nvSpPr>
          <p:spPr>
            <a:xfrm>
              <a:off x="5104039" y="2631359"/>
              <a:ext cx="1980000" cy="43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100" b="1" u="none" strike="noStrike" kern="0" cap="none" spc="0" normalizeH="0" baseline="0" noProof="0">
                  <a:ln>
                    <a:noFill/>
                  </a:ln>
                  <a:solidFill>
                    <a:srgbClr val="FFFFFF"/>
                  </a:solidFill>
                  <a:effectLst/>
                  <a:uLnTx/>
                  <a:uFillTx/>
                  <a:latin typeface="Noto Sans" panose="020B0502040504020204" pitchFamily="34" charset="0"/>
                  <a:ea typeface="メイリオ"/>
                  <a:cs typeface="Noto Sans" panose="020B0502040504020204" pitchFamily="34" charset="0"/>
                  <a:sym typeface="Arial"/>
                </a:rPr>
                <a:t>基本サービス</a:t>
              </a:r>
            </a:p>
          </p:txBody>
        </p:sp>
        <p:sp>
          <p:nvSpPr>
            <p:cNvPr id="73" name="正方形/長方形 72">
              <a:extLst>
                <a:ext uri="{FF2B5EF4-FFF2-40B4-BE49-F238E27FC236}">
                  <a16:creationId xmlns:a16="http://schemas.microsoft.com/office/drawing/2014/main" id="{4CAA50D5-AFA9-217A-4851-5979ED597B19}"/>
                </a:ext>
              </a:extLst>
            </p:cNvPr>
            <p:cNvSpPr/>
            <p:nvPr/>
          </p:nvSpPr>
          <p:spPr>
            <a:xfrm>
              <a:off x="5104039" y="4540171"/>
              <a:ext cx="1980000" cy="432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000" b="0" i="0" u="none" strike="noStrike" kern="0" cap="none" spc="0" normalizeH="0" baseline="0" noProof="0">
                  <a:ln>
                    <a:noFill/>
                  </a:ln>
                  <a:solidFill>
                    <a:srgbClr val="000000"/>
                  </a:solidFill>
                  <a:effectLst/>
                  <a:uLnTx/>
                  <a:uFillTx/>
                  <a:latin typeface="メイリオ"/>
                  <a:ea typeface="メイリオ"/>
                  <a:cs typeface="+mn-cs"/>
                  <a:sym typeface="Arial"/>
                </a:rPr>
                <a:t>最短０分切替専用</a:t>
              </a:r>
              <a:r>
                <a:rPr kumimoji="1" lang="en-US" altLang="ja-JP" sz="1000" b="0" i="0" u="none" strike="noStrike" kern="0" cap="none" spc="0" normalizeH="0" baseline="0" noProof="0">
                  <a:ln>
                    <a:noFill/>
                  </a:ln>
                  <a:solidFill>
                    <a:srgbClr val="000000"/>
                  </a:solidFill>
                  <a:effectLst/>
                  <a:uLnTx/>
                  <a:uFillTx/>
                  <a:latin typeface="メイリオ"/>
                  <a:ea typeface="メイリオ"/>
                  <a:cs typeface="+mn-cs"/>
                  <a:sym typeface="Arial"/>
                </a:rPr>
                <a:t>GUI</a:t>
              </a:r>
              <a:endParaRPr kumimoji="1" lang="ja-JP" altLang="en-US" sz="1000" b="0" i="0" u="none" strike="noStrike" kern="0" cap="none" spc="0" normalizeH="0" baseline="0" noProof="0">
                <a:ln>
                  <a:noFill/>
                </a:ln>
                <a:solidFill>
                  <a:srgbClr val="000000"/>
                </a:solidFill>
                <a:effectLst/>
                <a:uLnTx/>
                <a:uFillTx/>
                <a:latin typeface="メイリオ"/>
                <a:ea typeface="メイリオ"/>
                <a:cs typeface="+mn-cs"/>
                <a:sym typeface="Arial"/>
              </a:endParaRPr>
            </a:p>
          </p:txBody>
        </p:sp>
        <p:sp>
          <p:nvSpPr>
            <p:cNvPr id="74" name="正方形/長方形 73">
              <a:extLst>
                <a:ext uri="{FF2B5EF4-FFF2-40B4-BE49-F238E27FC236}">
                  <a16:creationId xmlns:a16="http://schemas.microsoft.com/office/drawing/2014/main" id="{F35F7CEB-8811-7D68-25C8-B650F0B52033}"/>
                </a:ext>
              </a:extLst>
            </p:cNvPr>
            <p:cNvSpPr/>
            <p:nvPr/>
          </p:nvSpPr>
          <p:spPr>
            <a:xfrm>
              <a:off x="5104039" y="5971777"/>
              <a:ext cx="1980000" cy="432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000" b="0" i="0" u="none" strike="noStrike" kern="0" cap="none" spc="0" normalizeH="0" baseline="0" noProof="0">
                  <a:ln>
                    <a:noFill/>
                  </a:ln>
                  <a:solidFill>
                    <a:srgbClr val="000000"/>
                  </a:solidFill>
                  <a:effectLst/>
                  <a:uLnTx/>
                  <a:uFillTx/>
                  <a:latin typeface="メイリオ"/>
                  <a:ea typeface="メイリオ"/>
                  <a:cs typeface="+mn-cs"/>
                  <a:sym typeface="Arial"/>
                </a:rPr>
                <a:t>復旧後データの移行</a:t>
              </a:r>
            </a:p>
          </p:txBody>
        </p:sp>
        <p:sp>
          <p:nvSpPr>
            <p:cNvPr id="75" name="正方形/長方形 74">
              <a:extLst>
                <a:ext uri="{FF2B5EF4-FFF2-40B4-BE49-F238E27FC236}">
                  <a16:creationId xmlns:a16="http://schemas.microsoft.com/office/drawing/2014/main" id="{07F6A8F0-2759-43DE-11B9-667DA8A5F534}"/>
                </a:ext>
              </a:extLst>
            </p:cNvPr>
            <p:cNvSpPr/>
            <p:nvPr/>
          </p:nvSpPr>
          <p:spPr>
            <a:xfrm>
              <a:off x="5104039" y="5494577"/>
              <a:ext cx="1980000" cy="43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100" b="1" i="0" u="none" strike="noStrike" kern="0" cap="none" spc="0" normalizeH="0" baseline="0" noProof="0">
                  <a:ln>
                    <a:noFill/>
                  </a:ln>
                  <a:solidFill>
                    <a:srgbClr val="FFFFFF"/>
                  </a:solidFill>
                  <a:effectLst/>
                  <a:uLnTx/>
                  <a:uFillTx/>
                  <a:latin typeface="メイリオ"/>
                  <a:ea typeface="メイリオ"/>
                  <a:cs typeface="+mn-cs"/>
                  <a:sym typeface="Arial"/>
                </a:rPr>
                <a:t>復旧支援サービス</a:t>
              </a:r>
              <a:endParaRPr kumimoji="1" lang="ja-JP" altLang="en-US" sz="1100" b="0" i="0" u="none" strike="noStrike" kern="0" cap="none" spc="0" normalizeH="0" baseline="0" noProof="0">
                <a:ln>
                  <a:noFill/>
                </a:ln>
                <a:solidFill>
                  <a:srgbClr val="FFFFFF"/>
                </a:solidFill>
                <a:effectLst/>
                <a:uLnTx/>
                <a:uFillTx/>
                <a:latin typeface="メイリオ"/>
                <a:ea typeface="メイリオ"/>
                <a:cs typeface="+mn-cs"/>
                <a:sym typeface="Arial"/>
              </a:endParaRPr>
            </a:p>
          </p:txBody>
        </p:sp>
        <p:sp>
          <p:nvSpPr>
            <p:cNvPr id="76" name="正方形/長方形 75">
              <a:extLst>
                <a:ext uri="{FF2B5EF4-FFF2-40B4-BE49-F238E27FC236}">
                  <a16:creationId xmlns:a16="http://schemas.microsoft.com/office/drawing/2014/main" id="{197C7650-CAE5-377E-454C-47F46149D8FE}"/>
                </a:ext>
              </a:extLst>
            </p:cNvPr>
            <p:cNvSpPr/>
            <p:nvPr/>
          </p:nvSpPr>
          <p:spPr>
            <a:xfrm>
              <a:off x="5104039" y="4062968"/>
              <a:ext cx="1980000" cy="432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a:ln>
                    <a:noFill/>
                  </a:ln>
                  <a:solidFill>
                    <a:srgbClr val="000000"/>
                  </a:solidFill>
                  <a:effectLst/>
                  <a:uLnTx/>
                  <a:uFillTx/>
                  <a:latin typeface="メイリオ"/>
                  <a:ea typeface="メイリオ"/>
                  <a:cs typeface="+mn-cs"/>
                  <a:sym typeface="Arial"/>
                </a:rPr>
                <a:t>過去メールも閲覧可能</a:t>
              </a:r>
              <a:endParaRPr kumimoji="1" lang="ja-JP" altLang="en-US" sz="1000" b="0" i="0" u="none" strike="noStrike" kern="0" cap="none" spc="0" normalizeH="0" baseline="0" noProof="0">
                <a:ln>
                  <a:noFill/>
                </a:ln>
                <a:solidFill>
                  <a:srgbClr val="000000"/>
                </a:solidFill>
                <a:effectLst/>
                <a:uLnTx/>
                <a:uFillTx/>
                <a:latin typeface="メイリオ"/>
                <a:ea typeface="メイリオ"/>
                <a:cs typeface="+mn-cs"/>
                <a:sym typeface="Arial"/>
              </a:endParaRPr>
            </a:p>
          </p:txBody>
        </p:sp>
        <p:sp>
          <p:nvSpPr>
            <p:cNvPr id="78" name="正方形/長方形 77">
              <a:extLst>
                <a:ext uri="{FF2B5EF4-FFF2-40B4-BE49-F238E27FC236}">
                  <a16:creationId xmlns:a16="http://schemas.microsoft.com/office/drawing/2014/main" id="{8189A7C5-BDCE-B324-E659-746D6C59D10E}"/>
                </a:ext>
              </a:extLst>
            </p:cNvPr>
            <p:cNvSpPr/>
            <p:nvPr/>
          </p:nvSpPr>
          <p:spPr>
            <a:xfrm>
              <a:off x="5104039" y="5017374"/>
              <a:ext cx="1980000" cy="432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000" b="0" i="0" u="none" strike="noStrike" kern="0" cap="none" spc="0" normalizeH="0" baseline="0" noProof="0">
                  <a:ln>
                    <a:noFill/>
                  </a:ln>
                  <a:solidFill>
                    <a:srgbClr val="000000"/>
                  </a:solidFill>
                  <a:effectLst/>
                  <a:uLnTx/>
                  <a:uFillTx/>
                  <a:latin typeface="メイリオ"/>
                  <a:ea typeface="メイリオ"/>
                  <a:cs typeface="+mn-cs"/>
                  <a:sym typeface="Arial"/>
                </a:rPr>
                <a:t>ユーザー自身切替制御可能</a:t>
              </a:r>
            </a:p>
          </p:txBody>
        </p:sp>
        <p:sp>
          <p:nvSpPr>
            <p:cNvPr id="79" name="正方形/長方形 78">
              <a:extLst>
                <a:ext uri="{FF2B5EF4-FFF2-40B4-BE49-F238E27FC236}">
                  <a16:creationId xmlns:a16="http://schemas.microsoft.com/office/drawing/2014/main" id="{C03B22C5-45EB-7522-5834-F750BAE32BA9}"/>
                </a:ext>
              </a:extLst>
            </p:cNvPr>
            <p:cNvSpPr/>
            <p:nvPr/>
          </p:nvSpPr>
          <p:spPr>
            <a:xfrm>
              <a:off x="5104039" y="3585765"/>
              <a:ext cx="1980000" cy="432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a:ln>
                    <a:noFill/>
                  </a:ln>
                  <a:solidFill>
                    <a:srgbClr val="000000"/>
                  </a:solidFill>
                  <a:effectLst/>
                  <a:uLnTx/>
                  <a:uFillTx/>
                  <a:latin typeface="メイリオ"/>
                  <a:ea typeface="メイリオ"/>
                  <a:cs typeface="+mn-cs"/>
                  <a:sym typeface="Arial"/>
                </a:rPr>
                <a:t>アンチウイルス・スパム</a:t>
              </a:r>
              <a:endParaRPr kumimoji="1" lang="ja-JP" altLang="en-US" sz="1000" b="0" i="0" u="none" strike="noStrike" kern="0" cap="none" spc="0" normalizeH="0" baseline="0" noProof="0">
                <a:ln>
                  <a:noFill/>
                </a:ln>
                <a:solidFill>
                  <a:srgbClr val="000000"/>
                </a:solidFill>
                <a:effectLst/>
                <a:uLnTx/>
                <a:uFillTx/>
                <a:latin typeface="メイリオ"/>
                <a:ea typeface="メイリオ"/>
                <a:cs typeface="+mn-cs"/>
                <a:sym typeface="Arial"/>
              </a:endParaRPr>
            </a:p>
          </p:txBody>
        </p:sp>
      </p:grpSp>
      <p:grpSp>
        <p:nvGrpSpPr>
          <p:cNvPr id="81" name="グループ化 80">
            <a:extLst>
              <a:ext uri="{FF2B5EF4-FFF2-40B4-BE49-F238E27FC236}">
                <a16:creationId xmlns:a16="http://schemas.microsoft.com/office/drawing/2014/main" id="{0EAA4D80-4FB2-6CE6-90FD-6D63766439A3}"/>
              </a:ext>
            </a:extLst>
          </p:cNvPr>
          <p:cNvGrpSpPr/>
          <p:nvPr/>
        </p:nvGrpSpPr>
        <p:grpSpPr>
          <a:xfrm>
            <a:off x="9422611" y="2516085"/>
            <a:ext cx="1980000" cy="3773344"/>
            <a:chOff x="9430008" y="2630433"/>
            <a:chExt cx="1980000" cy="3773344"/>
          </a:xfrm>
        </p:grpSpPr>
        <p:sp>
          <p:nvSpPr>
            <p:cNvPr id="82" name="正方形/長方形 81">
              <a:extLst>
                <a:ext uri="{FF2B5EF4-FFF2-40B4-BE49-F238E27FC236}">
                  <a16:creationId xmlns:a16="http://schemas.microsoft.com/office/drawing/2014/main" id="{AD06D9C2-64F8-8F26-AF68-C480DF6F85D2}"/>
                </a:ext>
              </a:extLst>
            </p:cNvPr>
            <p:cNvSpPr/>
            <p:nvPr/>
          </p:nvSpPr>
          <p:spPr>
            <a:xfrm>
              <a:off x="9430008" y="3107768"/>
              <a:ext cx="1980000" cy="432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000">
                  <a:solidFill>
                    <a:srgbClr val="000000"/>
                  </a:solidFill>
                  <a:latin typeface="メイリオ"/>
                  <a:ea typeface="メイリオ"/>
                </a:rPr>
                <a:t>スケジュール</a:t>
              </a:r>
              <a:r>
                <a:rPr kumimoji="1" lang="ja-JP" altLang="en-US" sz="1000" b="0" i="0" u="none" strike="noStrike" kern="0" cap="none" spc="0" normalizeH="0" baseline="0" noProof="0">
                  <a:ln>
                    <a:noFill/>
                  </a:ln>
                  <a:solidFill>
                    <a:srgbClr val="000000"/>
                  </a:solidFill>
                  <a:effectLst/>
                  <a:uLnTx/>
                  <a:uFillTx/>
                  <a:latin typeface="メイリオ"/>
                  <a:ea typeface="メイリオ"/>
                  <a:sym typeface="Arial"/>
                </a:rPr>
                <a:t>・施設予約</a:t>
              </a:r>
            </a:p>
          </p:txBody>
        </p:sp>
        <p:sp>
          <p:nvSpPr>
            <p:cNvPr id="83" name="正方形/長方形 82">
              <a:extLst>
                <a:ext uri="{FF2B5EF4-FFF2-40B4-BE49-F238E27FC236}">
                  <a16:creationId xmlns:a16="http://schemas.microsoft.com/office/drawing/2014/main" id="{DD4D27DC-1D9C-70C4-FDEB-96148CB3B5E5}"/>
                </a:ext>
              </a:extLst>
            </p:cNvPr>
            <p:cNvSpPr/>
            <p:nvPr/>
          </p:nvSpPr>
          <p:spPr>
            <a:xfrm>
              <a:off x="9430008" y="2630433"/>
              <a:ext cx="1980000" cy="43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100" b="1" u="none" strike="noStrike" kern="0" cap="none" spc="0" normalizeH="0" baseline="0" noProof="0">
                  <a:ln>
                    <a:noFill/>
                  </a:ln>
                  <a:solidFill>
                    <a:srgbClr val="FFFFFF"/>
                  </a:solidFill>
                  <a:effectLst/>
                  <a:uLnTx/>
                  <a:uFillTx/>
                  <a:latin typeface="Noto Sans" panose="020B0502040504020204" pitchFamily="34" charset="0"/>
                  <a:ea typeface="メイリオ"/>
                  <a:cs typeface="Noto Sans" panose="020B0502040504020204" pitchFamily="34" charset="0"/>
                  <a:sym typeface="Arial"/>
                </a:rPr>
                <a:t>グループウェア</a:t>
              </a:r>
            </a:p>
          </p:txBody>
        </p:sp>
        <p:sp>
          <p:nvSpPr>
            <p:cNvPr id="84" name="正方形/長方形 83">
              <a:extLst>
                <a:ext uri="{FF2B5EF4-FFF2-40B4-BE49-F238E27FC236}">
                  <a16:creationId xmlns:a16="http://schemas.microsoft.com/office/drawing/2014/main" id="{6605AFC2-6FED-66A6-C406-E69B385D6292}"/>
                </a:ext>
              </a:extLst>
            </p:cNvPr>
            <p:cNvSpPr/>
            <p:nvPr/>
          </p:nvSpPr>
          <p:spPr>
            <a:xfrm>
              <a:off x="9430008" y="4539773"/>
              <a:ext cx="1980000" cy="432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000" b="0" i="0" u="none" strike="noStrike" kern="0" cap="none" spc="0" normalizeH="0" baseline="0" noProof="0">
                  <a:ln>
                    <a:noFill/>
                  </a:ln>
                  <a:solidFill>
                    <a:srgbClr val="000000"/>
                  </a:solidFill>
                  <a:effectLst/>
                  <a:uLnTx/>
                  <a:uFillTx/>
                  <a:latin typeface="メイリオ"/>
                  <a:ea typeface="メイリオ"/>
                  <a:cs typeface="+mn-cs"/>
                  <a:sym typeface="Arial"/>
                </a:rPr>
                <a:t>アドレス帳</a:t>
              </a:r>
            </a:p>
          </p:txBody>
        </p:sp>
        <p:sp>
          <p:nvSpPr>
            <p:cNvPr id="85" name="正方形/長方形 84">
              <a:extLst>
                <a:ext uri="{FF2B5EF4-FFF2-40B4-BE49-F238E27FC236}">
                  <a16:creationId xmlns:a16="http://schemas.microsoft.com/office/drawing/2014/main" id="{940F8969-8F48-2139-EB2F-46962C618501}"/>
                </a:ext>
              </a:extLst>
            </p:cNvPr>
            <p:cNvSpPr/>
            <p:nvPr/>
          </p:nvSpPr>
          <p:spPr>
            <a:xfrm>
              <a:off x="9430008" y="5971777"/>
              <a:ext cx="1980000" cy="432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000" b="0" i="0" u="none" strike="noStrike" kern="0" cap="none" spc="0" normalizeH="0" baseline="0" noProof="0">
                  <a:ln>
                    <a:noFill/>
                  </a:ln>
                  <a:solidFill>
                    <a:srgbClr val="000000"/>
                  </a:solidFill>
                  <a:effectLst/>
                  <a:uLnTx/>
                  <a:uFillTx/>
                  <a:latin typeface="メイリオ"/>
                  <a:ea typeface="メイリオ"/>
                  <a:cs typeface="+mn-cs"/>
                  <a:sym typeface="Arial"/>
                </a:rPr>
                <a:t>全社・部門・個人ポータル</a:t>
              </a:r>
            </a:p>
          </p:txBody>
        </p:sp>
        <p:sp>
          <p:nvSpPr>
            <p:cNvPr id="86" name="正方形/長方形 85">
              <a:extLst>
                <a:ext uri="{FF2B5EF4-FFF2-40B4-BE49-F238E27FC236}">
                  <a16:creationId xmlns:a16="http://schemas.microsoft.com/office/drawing/2014/main" id="{CFB1F31E-F545-239A-0B94-5E376C27A13F}"/>
                </a:ext>
              </a:extLst>
            </p:cNvPr>
            <p:cNvSpPr/>
            <p:nvPr/>
          </p:nvSpPr>
          <p:spPr>
            <a:xfrm>
              <a:off x="9430008" y="5494443"/>
              <a:ext cx="1980000" cy="43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100" b="1" i="0" u="none" strike="noStrike" kern="0" cap="none" spc="0" normalizeH="0" baseline="0" noProof="0">
                  <a:ln>
                    <a:noFill/>
                  </a:ln>
                  <a:solidFill>
                    <a:srgbClr val="FFFFFF"/>
                  </a:solidFill>
                  <a:effectLst/>
                  <a:uLnTx/>
                  <a:uFillTx/>
                  <a:latin typeface="メイリオ"/>
                  <a:ea typeface="メイリオ"/>
                  <a:cs typeface="+mn-cs"/>
                  <a:sym typeface="Arial"/>
                </a:rPr>
                <a:t>ポータル</a:t>
              </a:r>
            </a:p>
          </p:txBody>
        </p:sp>
        <p:sp>
          <p:nvSpPr>
            <p:cNvPr id="87" name="正方形/長方形 86">
              <a:extLst>
                <a:ext uri="{FF2B5EF4-FFF2-40B4-BE49-F238E27FC236}">
                  <a16:creationId xmlns:a16="http://schemas.microsoft.com/office/drawing/2014/main" id="{A7F48386-2CBB-DFAF-C734-28F13EDE6887}"/>
                </a:ext>
              </a:extLst>
            </p:cNvPr>
            <p:cNvSpPr/>
            <p:nvPr/>
          </p:nvSpPr>
          <p:spPr>
            <a:xfrm>
              <a:off x="9430008" y="4062438"/>
              <a:ext cx="1980000" cy="432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a:ln>
                    <a:noFill/>
                  </a:ln>
                  <a:solidFill>
                    <a:srgbClr val="000000"/>
                  </a:solidFill>
                  <a:effectLst/>
                  <a:uLnTx/>
                  <a:uFillTx/>
                  <a:latin typeface="メイリオ"/>
                  <a:ea typeface="メイリオ"/>
                  <a:cs typeface="+mn-cs"/>
                  <a:sym typeface="Arial"/>
                </a:rPr>
                <a:t>ファイル管理</a:t>
              </a:r>
              <a:endParaRPr kumimoji="1" lang="ja-JP" altLang="en-US" sz="1000" b="0" i="0" u="none" strike="noStrike" kern="0" cap="none" spc="0" normalizeH="0" baseline="0" noProof="0">
                <a:ln>
                  <a:noFill/>
                </a:ln>
                <a:solidFill>
                  <a:srgbClr val="000000"/>
                </a:solidFill>
                <a:effectLst/>
                <a:uLnTx/>
                <a:uFillTx/>
                <a:latin typeface="メイリオ"/>
                <a:ea typeface="メイリオ"/>
                <a:cs typeface="+mn-cs"/>
                <a:sym typeface="Arial"/>
              </a:endParaRPr>
            </a:p>
          </p:txBody>
        </p:sp>
        <p:sp>
          <p:nvSpPr>
            <p:cNvPr id="89" name="正方形/長方形 88">
              <a:extLst>
                <a:ext uri="{FF2B5EF4-FFF2-40B4-BE49-F238E27FC236}">
                  <a16:creationId xmlns:a16="http://schemas.microsoft.com/office/drawing/2014/main" id="{9DBDF68A-622E-3DA4-4FC2-23273025F0E2}"/>
                </a:ext>
              </a:extLst>
            </p:cNvPr>
            <p:cNvSpPr/>
            <p:nvPr/>
          </p:nvSpPr>
          <p:spPr>
            <a:xfrm>
              <a:off x="9430008" y="5017108"/>
              <a:ext cx="1980000" cy="432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000" b="0" i="0" u="none" strike="noStrike" kern="0" cap="none" spc="0" normalizeH="0" baseline="0" noProof="0">
                  <a:ln>
                    <a:noFill/>
                  </a:ln>
                  <a:solidFill>
                    <a:srgbClr val="000000"/>
                  </a:solidFill>
                  <a:effectLst/>
                  <a:uLnTx/>
                  <a:uFillTx/>
                  <a:latin typeface="メイリオ"/>
                  <a:ea typeface="メイリオ"/>
                  <a:cs typeface="+mn-cs"/>
                  <a:sym typeface="Arial"/>
                </a:rPr>
                <a:t>会議室</a:t>
              </a:r>
            </a:p>
          </p:txBody>
        </p:sp>
        <p:sp>
          <p:nvSpPr>
            <p:cNvPr id="92" name="正方形/長方形 91">
              <a:extLst>
                <a:ext uri="{FF2B5EF4-FFF2-40B4-BE49-F238E27FC236}">
                  <a16:creationId xmlns:a16="http://schemas.microsoft.com/office/drawing/2014/main" id="{1842AC03-CB48-6758-582A-3CD0A42558AB}"/>
                </a:ext>
              </a:extLst>
            </p:cNvPr>
            <p:cNvSpPr/>
            <p:nvPr/>
          </p:nvSpPr>
          <p:spPr>
            <a:xfrm>
              <a:off x="9430008" y="3585103"/>
              <a:ext cx="1980000" cy="432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000" b="0" i="0" u="none" strike="noStrike" kern="0" cap="none" spc="0" normalizeH="0" baseline="0" noProof="0">
                  <a:ln>
                    <a:noFill/>
                  </a:ln>
                  <a:solidFill>
                    <a:srgbClr val="000000"/>
                  </a:solidFill>
                  <a:effectLst/>
                  <a:uLnTx/>
                  <a:uFillTx/>
                  <a:latin typeface="メイリオ"/>
                  <a:ea typeface="メイリオ"/>
                  <a:cs typeface="+mn-cs"/>
                  <a:sym typeface="Arial"/>
                </a:rPr>
                <a:t>掲示板・社内通知</a:t>
              </a:r>
              <a:endParaRPr kumimoji="1" lang="ja-JP" altLang="en-US" sz="1000" b="0" i="0" u="none" strike="noStrike" kern="0" cap="none" spc="0" normalizeH="0" baseline="0" noProof="0">
                <a:ln>
                  <a:noFill/>
                </a:ln>
                <a:solidFill>
                  <a:srgbClr val="000000"/>
                </a:solidFill>
                <a:effectLst/>
                <a:uLnTx/>
                <a:uFillTx/>
                <a:latin typeface="メイリオ"/>
                <a:ea typeface="メイリオ"/>
                <a:cs typeface="+mn-cs"/>
                <a:sym typeface="Arial"/>
              </a:endParaRPr>
            </a:p>
          </p:txBody>
        </p:sp>
      </p:grpSp>
      <p:grpSp>
        <p:nvGrpSpPr>
          <p:cNvPr id="93" name="グループ化 92">
            <a:extLst>
              <a:ext uri="{FF2B5EF4-FFF2-40B4-BE49-F238E27FC236}">
                <a16:creationId xmlns:a16="http://schemas.microsoft.com/office/drawing/2014/main" id="{9ECB927B-F247-3530-775D-5E3CD70BF39C}"/>
              </a:ext>
            </a:extLst>
          </p:cNvPr>
          <p:cNvGrpSpPr/>
          <p:nvPr/>
        </p:nvGrpSpPr>
        <p:grpSpPr>
          <a:xfrm>
            <a:off x="7247966" y="2517011"/>
            <a:ext cx="2001785" cy="3772418"/>
            <a:chOff x="7191136" y="2631359"/>
            <a:chExt cx="2001785" cy="3772418"/>
          </a:xfrm>
        </p:grpSpPr>
        <p:sp>
          <p:nvSpPr>
            <p:cNvPr id="94" name="正方形/長方形 93">
              <a:extLst>
                <a:ext uri="{FF2B5EF4-FFF2-40B4-BE49-F238E27FC236}">
                  <a16:creationId xmlns:a16="http://schemas.microsoft.com/office/drawing/2014/main" id="{DE64DA0A-AAA4-8A96-2E0A-B9ED56DE7539}"/>
                </a:ext>
              </a:extLst>
            </p:cNvPr>
            <p:cNvSpPr/>
            <p:nvPr/>
          </p:nvSpPr>
          <p:spPr>
            <a:xfrm>
              <a:off x="7191136" y="3108562"/>
              <a:ext cx="2001785" cy="432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algn="ctr"/>
              <a:r>
                <a:rPr lang="ja-JP" altLang="en-US" sz="1000">
                  <a:solidFill>
                    <a:schemeClr val="tx1"/>
                  </a:solidFill>
                  <a:effectLst/>
                  <a:latin typeface="Helvetica" pitchFamily="2" charset="0"/>
                </a:rPr>
                <a:t>権限設定</a:t>
              </a:r>
            </a:p>
            <a:p>
              <a:pPr algn="ctr"/>
              <a:r>
                <a:rPr lang="ja-JP" altLang="en-US" sz="1000">
                  <a:solidFill>
                    <a:schemeClr val="tx1"/>
                  </a:solidFill>
                  <a:effectLst/>
                  <a:latin typeface="Helvetica" pitchFamily="2" charset="0"/>
                </a:rPr>
                <a:t>（読取り・編集・削除・共有）</a:t>
              </a:r>
            </a:p>
          </p:txBody>
        </p:sp>
        <p:sp>
          <p:nvSpPr>
            <p:cNvPr id="95" name="正方形/長方形 94">
              <a:extLst>
                <a:ext uri="{FF2B5EF4-FFF2-40B4-BE49-F238E27FC236}">
                  <a16:creationId xmlns:a16="http://schemas.microsoft.com/office/drawing/2014/main" id="{39AA24E1-01A7-FFDA-9853-F3273BF45566}"/>
                </a:ext>
              </a:extLst>
            </p:cNvPr>
            <p:cNvSpPr/>
            <p:nvPr/>
          </p:nvSpPr>
          <p:spPr>
            <a:xfrm>
              <a:off x="7191136" y="2631359"/>
              <a:ext cx="2001784" cy="43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100" b="1" u="none" strike="noStrike" kern="0" cap="none" spc="0" normalizeH="0" baseline="0" noProof="0">
                  <a:ln>
                    <a:noFill/>
                  </a:ln>
                  <a:solidFill>
                    <a:srgbClr val="FFFFFF"/>
                  </a:solidFill>
                  <a:effectLst/>
                  <a:uLnTx/>
                  <a:uFillTx/>
                  <a:latin typeface="Noto Sans" panose="020B0502040504020204" pitchFamily="34" charset="0"/>
                  <a:ea typeface="メイリオ"/>
                  <a:cs typeface="Noto Sans" panose="020B0502040504020204" pitchFamily="34" charset="0"/>
                  <a:sym typeface="Arial"/>
                </a:rPr>
                <a:t>安全なファイル共有</a:t>
              </a:r>
            </a:p>
          </p:txBody>
        </p:sp>
        <p:sp>
          <p:nvSpPr>
            <p:cNvPr id="96" name="正方形/長方形 95">
              <a:extLst>
                <a:ext uri="{FF2B5EF4-FFF2-40B4-BE49-F238E27FC236}">
                  <a16:creationId xmlns:a16="http://schemas.microsoft.com/office/drawing/2014/main" id="{0B1FB945-8CDF-B059-65B9-06D3CCA82F09}"/>
                </a:ext>
              </a:extLst>
            </p:cNvPr>
            <p:cNvSpPr/>
            <p:nvPr/>
          </p:nvSpPr>
          <p:spPr>
            <a:xfrm>
              <a:off x="7191136" y="4540171"/>
              <a:ext cx="2001785" cy="432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algn="ctr"/>
              <a:r>
                <a:rPr lang="ja-JP" altLang="en-US" sz="1000">
                  <a:solidFill>
                    <a:schemeClr val="tx1"/>
                  </a:solidFill>
                  <a:effectLst/>
                  <a:latin typeface="Helvetica" pitchFamily="2" charset="0"/>
                </a:rPr>
                <a:t>監査ログ</a:t>
              </a:r>
            </a:p>
          </p:txBody>
        </p:sp>
        <p:sp>
          <p:nvSpPr>
            <p:cNvPr id="97" name="正方形/長方形 96">
              <a:extLst>
                <a:ext uri="{FF2B5EF4-FFF2-40B4-BE49-F238E27FC236}">
                  <a16:creationId xmlns:a16="http://schemas.microsoft.com/office/drawing/2014/main" id="{6CAE43D6-1465-6CC4-D273-098FCFBE9797}"/>
                </a:ext>
              </a:extLst>
            </p:cNvPr>
            <p:cNvSpPr/>
            <p:nvPr/>
          </p:nvSpPr>
          <p:spPr>
            <a:xfrm>
              <a:off x="7191136" y="5494577"/>
              <a:ext cx="2001785" cy="432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algn="ctr"/>
              <a:r>
                <a:rPr lang="en-US" altLang="ja-JP" sz="1000">
                  <a:solidFill>
                    <a:schemeClr val="tx1"/>
                  </a:solidFill>
                  <a:effectLst/>
                  <a:latin typeface="Helvetica" pitchFamily="2" charset="0"/>
                </a:rPr>
                <a:t>SSO~AD/LDAP</a:t>
              </a:r>
              <a:r>
                <a:rPr lang="ja-JP" altLang="en-US" sz="1000">
                  <a:solidFill>
                    <a:schemeClr val="tx1"/>
                  </a:solidFill>
                  <a:effectLst/>
                  <a:latin typeface="Helvetica" pitchFamily="2" charset="0"/>
                </a:rPr>
                <a:t>認証</a:t>
              </a:r>
            </a:p>
          </p:txBody>
        </p:sp>
        <p:sp>
          <p:nvSpPr>
            <p:cNvPr id="98" name="正方形/長方形 97">
              <a:extLst>
                <a:ext uri="{FF2B5EF4-FFF2-40B4-BE49-F238E27FC236}">
                  <a16:creationId xmlns:a16="http://schemas.microsoft.com/office/drawing/2014/main" id="{57A2B2B5-52D5-1241-CBF1-762EBE5FFC2D}"/>
                </a:ext>
              </a:extLst>
            </p:cNvPr>
            <p:cNvSpPr/>
            <p:nvPr/>
          </p:nvSpPr>
          <p:spPr>
            <a:xfrm>
              <a:off x="7191136" y="5017374"/>
              <a:ext cx="2001785" cy="43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algn="ctr"/>
              <a:r>
                <a:rPr lang="ja-JP" altLang="en-US" sz="1100" b="1">
                  <a:effectLst/>
                  <a:latin typeface="Noto Sans" panose="020B0502040504020204" pitchFamily="34" charset="0"/>
                  <a:cs typeface="Noto Sans" panose="020B0502040504020204" pitchFamily="34" charset="0"/>
                </a:rPr>
                <a:t>優れた管理機能</a:t>
              </a:r>
            </a:p>
          </p:txBody>
        </p:sp>
        <p:sp>
          <p:nvSpPr>
            <p:cNvPr id="99" name="正方形/長方形 98">
              <a:extLst>
                <a:ext uri="{FF2B5EF4-FFF2-40B4-BE49-F238E27FC236}">
                  <a16:creationId xmlns:a16="http://schemas.microsoft.com/office/drawing/2014/main" id="{726EF6EF-5F59-75EF-9B76-FAFE4885ECB9}"/>
                </a:ext>
              </a:extLst>
            </p:cNvPr>
            <p:cNvSpPr/>
            <p:nvPr/>
          </p:nvSpPr>
          <p:spPr>
            <a:xfrm>
              <a:off x="7191136" y="4062968"/>
              <a:ext cx="2001785" cy="432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algn="ctr"/>
              <a:r>
                <a:rPr lang="en-US" altLang="ja-JP" sz="1000">
                  <a:solidFill>
                    <a:schemeClr val="tx1"/>
                  </a:solidFill>
                  <a:effectLst/>
                  <a:latin typeface="Helvetica" pitchFamily="2" charset="0"/>
                </a:rPr>
                <a:t>DLP</a:t>
              </a:r>
              <a:r>
                <a:rPr lang="ja-JP" altLang="en-US" sz="1000">
                  <a:solidFill>
                    <a:schemeClr val="tx1"/>
                  </a:solidFill>
                  <a:effectLst/>
                  <a:latin typeface="Helvetica" pitchFamily="2" charset="0"/>
                </a:rPr>
                <a:t>による共有チェック</a:t>
              </a:r>
            </a:p>
          </p:txBody>
        </p:sp>
        <p:sp>
          <p:nvSpPr>
            <p:cNvPr id="100" name="正方形/長方形 99">
              <a:extLst>
                <a:ext uri="{FF2B5EF4-FFF2-40B4-BE49-F238E27FC236}">
                  <a16:creationId xmlns:a16="http://schemas.microsoft.com/office/drawing/2014/main" id="{EE40DE3C-1846-CF7A-3638-55828D49A1F4}"/>
                </a:ext>
              </a:extLst>
            </p:cNvPr>
            <p:cNvSpPr/>
            <p:nvPr/>
          </p:nvSpPr>
          <p:spPr>
            <a:xfrm>
              <a:off x="7191136" y="5971777"/>
              <a:ext cx="2001785" cy="432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algn="ctr"/>
              <a:r>
                <a:rPr lang="ja-JP" altLang="en-US" sz="1000">
                  <a:solidFill>
                    <a:schemeClr val="tx1"/>
                  </a:solidFill>
                  <a:effectLst/>
                  <a:latin typeface="Helvetica" pitchFamily="2" charset="0"/>
                </a:rPr>
                <a:t>複数ユーザーレベルによる設定</a:t>
              </a:r>
            </a:p>
          </p:txBody>
        </p:sp>
        <p:sp>
          <p:nvSpPr>
            <p:cNvPr id="101" name="正方形/長方形 100">
              <a:extLst>
                <a:ext uri="{FF2B5EF4-FFF2-40B4-BE49-F238E27FC236}">
                  <a16:creationId xmlns:a16="http://schemas.microsoft.com/office/drawing/2014/main" id="{367A4C6A-CFDB-5DD3-7A04-79B54370554D}"/>
                </a:ext>
              </a:extLst>
            </p:cNvPr>
            <p:cNvSpPr/>
            <p:nvPr/>
          </p:nvSpPr>
          <p:spPr>
            <a:xfrm>
              <a:off x="7191136" y="3585765"/>
              <a:ext cx="2001785" cy="432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algn="ctr"/>
              <a:r>
                <a:rPr lang="en-US" altLang="ja-JP" sz="1000">
                  <a:solidFill>
                    <a:schemeClr val="tx1"/>
                  </a:solidFill>
                  <a:effectLst/>
                  <a:latin typeface="Helvetica" pitchFamily="2" charset="0"/>
                </a:rPr>
                <a:t>URL</a:t>
              </a:r>
              <a:r>
                <a:rPr lang="ja-JP" altLang="en-US" sz="1000">
                  <a:solidFill>
                    <a:schemeClr val="tx1"/>
                  </a:solidFill>
                  <a:effectLst/>
                  <a:latin typeface="Helvetica" pitchFamily="2" charset="0"/>
                </a:rPr>
                <a:t>リンク共有</a:t>
              </a:r>
            </a:p>
          </p:txBody>
        </p:sp>
      </p:grpSp>
      <p:sp>
        <p:nvSpPr>
          <p:cNvPr id="102" name="正方形/長方形 101">
            <a:extLst>
              <a:ext uri="{FF2B5EF4-FFF2-40B4-BE49-F238E27FC236}">
                <a16:creationId xmlns:a16="http://schemas.microsoft.com/office/drawing/2014/main" id="{68377FC7-6BAF-52A5-ED93-3602ED903A73}"/>
              </a:ext>
            </a:extLst>
          </p:cNvPr>
          <p:cNvSpPr/>
          <p:nvPr/>
        </p:nvSpPr>
        <p:spPr>
          <a:xfrm>
            <a:off x="7247965" y="1230559"/>
            <a:ext cx="2001783" cy="3811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defRPr/>
            </a:pPr>
            <a:r>
              <a:rPr kumimoji="1" lang="ja-JP" altLang="en-US" sz="1100" b="1">
                <a:solidFill>
                  <a:schemeClr val="tx1"/>
                </a:solidFill>
                <a:latin typeface="Noto Sans" panose="020B0502040504020204" pitchFamily="34" charset="0"/>
                <a:ea typeface="メイリオ"/>
                <a:cs typeface="Noto Sans" panose="020B0502040504020204" pitchFamily="34" charset="0"/>
              </a:rPr>
              <a:t>クラウドストレージ</a:t>
            </a:r>
            <a:br>
              <a:rPr kumimoji="1" lang="en-US" altLang="ja-JP" sz="1100" b="1">
                <a:solidFill>
                  <a:schemeClr val="tx1"/>
                </a:solidFill>
                <a:latin typeface="Noto Sans" panose="020B0502040504020204" pitchFamily="34" charset="0"/>
                <a:ea typeface="Noto Sans" panose="020B0502040504020204" pitchFamily="34" charset="0"/>
                <a:cs typeface="Noto Sans" panose="020B0502040504020204" pitchFamily="34" charset="0"/>
              </a:rPr>
            </a:br>
            <a:r>
              <a:rPr kumimoji="1" lang="en-US" altLang="ja-JP" sz="800" b="1">
                <a:solidFill>
                  <a:schemeClr val="tx1"/>
                </a:solidFill>
                <a:latin typeface="Noto Sans" panose="020B0502040504020204" pitchFamily="34" charset="0"/>
                <a:ea typeface="Noto Sans" panose="020B0502040504020204" pitchFamily="34" charset="0"/>
                <a:cs typeface="Noto Sans" panose="020B0502040504020204" pitchFamily="34" charset="0"/>
              </a:rPr>
              <a:t>(</a:t>
            </a:r>
            <a:r>
              <a:rPr lang="ja-JP" altLang="en-US" sz="800" b="1">
                <a:solidFill>
                  <a:schemeClr val="tx1"/>
                </a:solidFill>
                <a:effectLst/>
                <a:latin typeface="Noto Sans" panose="020B0502040504020204" pitchFamily="34" charset="0"/>
                <a:cs typeface="Noto Sans" panose="020B0502040504020204" pitchFamily="34" charset="0"/>
              </a:rPr>
              <a:t>コミュニケーション・ソリューション</a:t>
            </a:r>
            <a:r>
              <a:rPr lang="en-US" altLang="ja-JP" sz="800" b="1">
                <a:solidFill>
                  <a:schemeClr val="tx1"/>
                </a:solidFill>
                <a:effectLst/>
                <a:latin typeface="Noto Sans" panose="020B0502040504020204" pitchFamily="34" charset="0"/>
                <a:cs typeface="Noto Sans" panose="020B0502040504020204" pitchFamily="34" charset="0"/>
              </a:rPr>
              <a:t>)</a:t>
            </a:r>
            <a:endParaRPr lang="ja-JP" altLang="en-US" sz="800" b="1">
              <a:solidFill>
                <a:schemeClr val="tx1"/>
              </a:solidFill>
              <a:effectLst/>
              <a:latin typeface="Noto Sans" panose="020B0502040504020204" pitchFamily="34" charset="0"/>
              <a:cs typeface="Noto Sans" panose="020B0502040504020204" pitchFamily="34" charset="0"/>
            </a:endParaRPr>
          </a:p>
        </p:txBody>
      </p:sp>
      <p:pic>
        <p:nvPicPr>
          <p:cNvPr id="103" name="図 102">
            <a:extLst>
              <a:ext uri="{FF2B5EF4-FFF2-40B4-BE49-F238E27FC236}">
                <a16:creationId xmlns:a16="http://schemas.microsoft.com/office/drawing/2014/main" id="{3845C781-9BC9-F937-A594-CEFF6420B0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47965" y="1904099"/>
            <a:ext cx="1998484" cy="444107"/>
          </a:xfrm>
          <a:prstGeom prst="rect">
            <a:avLst/>
          </a:prstGeom>
        </p:spPr>
      </p:pic>
      <p:pic>
        <p:nvPicPr>
          <p:cNvPr id="104" name="図 103">
            <a:extLst>
              <a:ext uri="{FF2B5EF4-FFF2-40B4-BE49-F238E27FC236}">
                <a16:creationId xmlns:a16="http://schemas.microsoft.com/office/drawing/2014/main" id="{BFDC2137-90DD-4716-54B9-A60F02484D0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27013" y="1906642"/>
            <a:ext cx="1975593" cy="439020"/>
          </a:xfrm>
          <a:prstGeom prst="rect">
            <a:avLst/>
          </a:prstGeom>
        </p:spPr>
      </p:pic>
      <p:pic>
        <p:nvPicPr>
          <p:cNvPr id="105" name="図 104">
            <a:extLst>
              <a:ext uri="{FF2B5EF4-FFF2-40B4-BE49-F238E27FC236}">
                <a16:creationId xmlns:a16="http://schemas.microsoft.com/office/drawing/2014/main" id="{8EBA230F-099D-8316-4F2D-129DE16931B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4823" y="1967137"/>
            <a:ext cx="1402594" cy="318030"/>
          </a:xfrm>
          <a:prstGeom prst="rect">
            <a:avLst/>
          </a:prstGeom>
        </p:spPr>
      </p:pic>
      <p:sp>
        <p:nvSpPr>
          <p:cNvPr id="106" name="テキスト ボックス 105">
            <a:extLst>
              <a:ext uri="{FF2B5EF4-FFF2-40B4-BE49-F238E27FC236}">
                <a16:creationId xmlns:a16="http://schemas.microsoft.com/office/drawing/2014/main" id="{28A181E8-C29E-B654-2E02-5417C6731C4D}"/>
              </a:ext>
            </a:extLst>
          </p:cNvPr>
          <p:cNvSpPr txBox="1"/>
          <p:nvPr/>
        </p:nvSpPr>
        <p:spPr>
          <a:xfrm>
            <a:off x="11988800" y="2820763"/>
            <a:ext cx="0" cy="0"/>
          </a:xfrm>
          <a:prstGeom prst="rect">
            <a:avLst/>
          </a:prstGeom>
          <a:solidFill>
            <a:srgbClr val="F5E8E7"/>
          </a:solidFill>
        </p:spPr>
        <p:txBody>
          <a:bodyPr wrap="none" rtlCol="0">
            <a:noAutofit/>
          </a:bodyPr>
          <a:lstStyle/>
          <a:p>
            <a:pPr algn="l"/>
            <a:endParaRPr kumimoji="1" lang="ja-JP" altLang="en-US" sz="1000">
              <a:latin typeface="+mn-ea"/>
              <a:ea typeface="+mn-ea"/>
            </a:endParaRPr>
          </a:p>
        </p:txBody>
      </p:sp>
      <p:grpSp>
        <p:nvGrpSpPr>
          <p:cNvPr id="107" name="グループ化 106">
            <a:extLst>
              <a:ext uri="{FF2B5EF4-FFF2-40B4-BE49-F238E27FC236}">
                <a16:creationId xmlns:a16="http://schemas.microsoft.com/office/drawing/2014/main" id="{C6627C7A-306D-52F5-5B53-C699AF47C714}"/>
              </a:ext>
            </a:extLst>
          </p:cNvPr>
          <p:cNvGrpSpPr/>
          <p:nvPr/>
        </p:nvGrpSpPr>
        <p:grpSpPr>
          <a:xfrm>
            <a:off x="7549842" y="3314652"/>
            <a:ext cx="1416060" cy="1416060"/>
            <a:chOff x="6601994" y="-152926"/>
            <a:chExt cx="1416060" cy="1416060"/>
          </a:xfrm>
        </p:grpSpPr>
        <p:sp>
          <p:nvSpPr>
            <p:cNvPr id="108" name="円/楕円 107">
              <a:extLst>
                <a:ext uri="{FF2B5EF4-FFF2-40B4-BE49-F238E27FC236}">
                  <a16:creationId xmlns:a16="http://schemas.microsoft.com/office/drawing/2014/main" id="{FA683EFE-0445-7DDA-F06D-87C160939788}"/>
                </a:ext>
              </a:extLst>
            </p:cNvPr>
            <p:cNvSpPr/>
            <p:nvPr/>
          </p:nvSpPr>
          <p:spPr>
            <a:xfrm>
              <a:off x="6601994" y="-152926"/>
              <a:ext cx="1416060" cy="1416060"/>
            </a:xfrm>
            <a:prstGeom prst="ellipse">
              <a:avLst/>
            </a:prstGeom>
            <a:solidFill>
              <a:schemeClr val="bg1"/>
            </a:solidFill>
            <a:ln w="34925">
              <a:solidFill>
                <a:srgbClr val="C00000"/>
              </a:solidFill>
            </a:ln>
            <a:effectLst>
              <a:outerShdw blurRad="183909" dist="50800" dir="5400000" algn="ctr" rotWithShape="0">
                <a:srgbClr val="000000">
                  <a:alpha val="19706"/>
                </a:srgbClr>
              </a:outerShdw>
            </a:effectLst>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1200" b="1" i="0" u="none" strike="noStrike" kern="0" cap="none" spc="0" normalizeH="0" baseline="0" noProof="0">
                <a:ln>
                  <a:noFill/>
                </a:ln>
                <a:solidFill>
                  <a:srgbClr val="C00000"/>
                </a:solidFill>
                <a:effectLst/>
                <a:uLnTx/>
                <a:uFillTx/>
                <a:latin typeface="Noto Sans" panose="020B0502040504020204" pitchFamily="34" charset="0"/>
                <a:ea typeface="メイリオ"/>
                <a:cs typeface="Noto Sans" panose="020B0502040504020204" pitchFamily="34" charset="0"/>
                <a:sym typeface="Arial"/>
              </a:endParaRPr>
            </a:p>
          </p:txBody>
        </p:sp>
        <p:sp>
          <p:nvSpPr>
            <p:cNvPr id="109" name="テキスト ボックス 108">
              <a:extLst>
                <a:ext uri="{FF2B5EF4-FFF2-40B4-BE49-F238E27FC236}">
                  <a16:creationId xmlns:a16="http://schemas.microsoft.com/office/drawing/2014/main" id="{00A3E93D-E765-5F71-79F2-C71576EC4012}"/>
                </a:ext>
              </a:extLst>
            </p:cNvPr>
            <p:cNvSpPr txBox="1"/>
            <p:nvPr/>
          </p:nvSpPr>
          <p:spPr>
            <a:xfrm>
              <a:off x="6601995" y="351176"/>
              <a:ext cx="1416059" cy="430434"/>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en-US" altLang="ja-JP" b="1" i="0" u="none" strike="noStrike" kern="0" cap="none" spc="0" normalizeH="0" baseline="0" noProof="0">
                  <a:ln>
                    <a:noFill/>
                  </a:ln>
                  <a:solidFill>
                    <a:srgbClr val="C00000"/>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2024</a:t>
              </a:r>
              <a:r>
                <a:rPr kumimoji="1" lang="ja-JP" altLang="en-US" b="1" i="0" u="none" strike="noStrike" kern="0" cap="none" spc="0" normalizeH="0" baseline="0" noProof="0">
                  <a:ln>
                    <a:noFill/>
                  </a:ln>
                  <a:solidFill>
                    <a:srgbClr val="C00000"/>
                  </a:solidFill>
                  <a:effectLst/>
                  <a:uLnTx/>
                  <a:uFillTx/>
                  <a:latin typeface="Noto Sans" panose="020B0502040504020204" pitchFamily="34" charset="0"/>
                  <a:ea typeface="メイリオ"/>
                  <a:cs typeface="Noto Sans" panose="020B0502040504020204" pitchFamily="34" charset="0"/>
                  <a:sym typeface="Arial"/>
                </a:rPr>
                <a:t>年</a:t>
              </a:r>
              <a:r>
                <a:rPr kumimoji="1" lang="en-US" altLang="ja-JP" b="1" i="0" u="none" strike="noStrike" kern="0" cap="none" spc="0" normalizeH="0" baseline="0" noProof="0">
                  <a:ln>
                    <a:noFill/>
                  </a:ln>
                  <a:solidFill>
                    <a:srgbClr val="C00000"/>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11</a:t>
              </a:r>
              <a:r>
                <a:rPr kumimoji="1" lang="ja-JP" altLang="en-US" b="1" i="0" u="none" strike="noStrike" kern="0" cap="none" spc="0" normalizeH="0" baseline="0" noProof="0">
                  <a:ln>
                    <a:noFill/>
                  </a:ln>
                  <a:solidFill>
                    <a:srgbClr val="C00000"/>
                  </a:solidFill>
                  <a:effectLst/>
                  <a:uLnTx/>
                  <a:uFillTx/>
                  <a:latin typeface="Noto Sans" panose="020B0502040504020204" pitchFamily="34" charset="0"/>
                  <a:ea typeface="メイリオ"/>
                  <a:cs typeface="Noto Sans" panose="020B0502040504020204" pitchFamily="34" charset="0"/>
                  <a:sym typeface="Arial"/>
                </a:rPr>
                <a:t>月</a:t>
              </a:r>
              <a:endParaRPr kumimoji="1" lang="en-US" altLang="ja-JP" b="1" i="0" u="none" strike="noStrike" kern="0" cap="none" spc="0" normalizeH="0" baseline="0" noProof="0">
                <a:ln>
                  <a:noFill/>
                </a:ln>
                <a:solidFill>
                  <a:srgbClr val="C00000"/>
                </a:solidFill>
                <a:effectLst/>
                <a:uLnTx/>
                <a:uFillTx/>
                <a:latin typeface="Noto Sans" panose="020B0502040504020204" pitchFamily="34" charset="0"/>
                <a:ea typeface="Noto Sans" panose="020B0502040504020204" pitchFamily="34" charset="0"/>
                <a:cs typeface="Noto Sans" panose="020B0502040504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b="1">
                  <a:solidFill>
                    <a:srgbClr val="C00000"/>
                  </a:solidFill>
                  <a:latin typeface="Noto Sans" panose="020B0502040504020204" pitchFamily="34" charset="0"/>
                  <a:ea typeface="メイリオ"/>
                  <a:cs typeface="Noto Sans" panose="020B0502040504020204" pitchFamily="34" charset="0"/>
                </a:rPr>
                <a:t>販売開始</a:t>
              </a:r>
              <a:endParaRPr kumimoji="1" lang="ja-JP" altLang="en-US" b="1" i="0" u="none" strike="noStrike" kern="0" cap="none" spc="0" normalizeH="0" baseline="0" noProof="0">
                <a:ln>
                  <a:noFill/>
                </a:ln>
                <a:solidFill>
                  <a:srgbClr val="C00000"/>
                </a:solidFill>
                <a:effectLst/>
                <a:uLnTx/>
                <a:uFillTx/>
                <a:latin typeface="Noto Sans" panose="020B0502040504020204" pitchFamily="34" charset="0"/>
                <a:ea typeface="メイリオ"/>
                <a:cs typeface="Noto Sans" panose="020B0502040504020204" pitchFamily="34" charset="0"/>
                <a:sym typeface="Arial"/>
              </a:endParaRPr>
            </a:p>
          </p:txBody>
        </p:sp>
      </p:grpSp>
      <p:grpSp>
        <p:nvGrpSpPr>
          <p:cNvPr id="110" name="グループ化 109">
            <a:extLst>
              <a:ext uri="{FF2B5EF4-FFF2-40B4-BE49-F238E27FC236}">
                <a16:creationId xmlns:a16="http://schemas.microsoft.com/office/drawing/2014/main" id="{F90202E8-4A23-B2D6-0A07-D5E7A7BC93A4}"/>
              </a:ext>
            </a:extLst>
          </p:cNvPr>
          <p:cNvGrpSpPr/>
          <p:nvPr/>
        </p:nvGrpSpPr>
        <p:grpSpPr>
          <a:xfrm>
            <a:off x="9702701" y="3314652"/>
            <a:ext cx="1416060" cy="1416060"/>
            <a:chOff x="6601994" y="-152926"/>
            <a:chExt cx="1416060" cy="1416060"/>
          </a:xfrm>
        </p:grpSpPr>
        <p:sp>
          <p:nvSpPr>
            <p:cNvPr id="111" name="円/楕円 110">
              <a:extLst>
                <a:ext uri="{FF2B5EF4-FFF2-40B4-BE49-F238E27FC236}">
                  <a16:creationId xmlns:a16="http://schemas.microsoft.com/office/drawing/2014/main" id="{5EBA287A-238D-8711-B028-CA50DA7075B0}"/>
                </a:ext>
              </a:extLst>
            </p:cNvPr>
            <p:cNvSpPr/>
            <p:nvPr/>
          </p:nvSpPr>
          <p:spPr>
            <a:xfrm>
              <a:off x="6601994" y="-152926"/>
              <a:ext cx="1416060" cy="1416060"/>
            </a:xfrm>
            <a:prstGeom prst="ellipse">
              <a:avLst/>
            </a:prstGeom>
            <a:solidFill>
              <a:schemeClr val="bg1"/>
            </a:solidFill>
            <a:ln w="38100">
              <a:solidFill>
                <a:srgbClr val="C00000"/>
              </a:solidFill>
            </a:ln>
            <a:effectLst>
              <a:outerShdw blurRad="183909" dist="50800" dir="5400000" algn="ctr" rotWithShape="0">
                <a:srgbClr val="000000">
                  <a:alpha val="19706"/>
                </a:srgbClr>
              </a:outerShdw>
            </a:effectLst>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1200" b="1" i="0" u="none" strike="noStrike" kern="0" cap="none" spc="0" normalizeH="0" baseline="0" noProof="0">
                <a:ln>
                  <a:noFill/>
                </a:ln>
                <a:solidFill>
                  <a:srgbClr val="C00000"/>
                </a:solidFill>
                <a:effectLst/>
                <a:uLnTx/>
                <a:uFillTx/>
                <a:latin typeface="Noto Sans" panose="020B0502040504020204" pitchFamily="34" charset="0"/>
                <a:ea typeface="メイリオ"/>
                <a:cs typeface="Noto Sans" panose="020B0502040504020204" pitchFamily="34" charset="0"/>
                <a:sym typeface="Arial"/>
              </a:endParaRPr>
            </a:p>
          </p:txBody>
        </p:sp>
        <p:sp>
          <p:nvSpPr>
            <p:cNvPr id="112" name="テキスト ボックス 111">
              <a:extLst>
                <a:ext uri="{FF2B5EF4-FFF2-40B4-BE49-F238E27FC236}">
                  <a16:creationId xmlns:a16="http://schemas.microsoft.com/office/drawing/2014/main" id="{C033E5DA-8E7C-9B8F-2B2F-4F924C55882F}"/>
                </a:ext>
              </a:extLst>
            </p:cNvPr>
            <p:cNvSpPr txBox="1"/>
            <p:nvPr/>
          </p:nvSpPr>
          <p:spPr>
            <a:xfrm>
              <a:off x="6601995" y="351176"/>
              <a:ext cx="1416059" cy="430434"/>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en-US" altLang="ja-JP" b="1" i="0" u="none" strike="noStrike" kern="0" cap="none" spc="0" normalizeH="0" baseline="0" noProof="0">
                  <a:ln>
                    <a:noFill/>
                  </a:ln>
                  <a:solidFill>
                    <a:srgbClr val="C00000"/>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2025</a:t>
              </a:r>
              <a:r>
                <a:rPr kumimoji="1" lang="ja-JP" altLang="en-US" b="1" i="0" u="none" strike="noStrike" kern="0" cap="none" spc="0" normalizeH="0" baseline="0" noProof="0">
                  <a:ln>
                    <a:noFill/>
                  </a:ln>
                  <a:solidFill>
                    <a:srgbClr val="C00000"/>
                  </a:solidFill>
                  <a:effectLst/>
                  <a:uLnTx/>
                  <a:uFillTx/>
                  <a:latin typeface="Noto Sans" panose="020B0502040504020204" pitchFamily="34" charset="0"/>
                  <a:ea typeface="メイリオ"/>
                  <a:cs typeface="Noto Sans" panose="020B0502040504020204" pitchFamily="34" charset="0"/>
                  <a:sym typeface="Arial"/>
                </a:rPr>
                <a:t>年</a:t>
              </a:r>
              <a:r>
                <a:rPr kumimoji="1" lang="en-US" altLang="ja-JP" b="1" i="0" u="none" strike="noStrike" kern="0" cap="none" spc="0" normalizeH="0" baseline="0" noProof="0">
                  <a:ln>
                    <a:noFill/>
                  </a:ln>
                  <a:solidFill>
                    <a:srgbClr val="C00000"/>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1</a:t>
              </a:r>
              <a:r>
                <a:rPr kumimoji="1" lang="ja-JP" altLang="en-US" b="1" i="0" u="none" strike="noStrike" kern="0" cap="none" spc="0" normalizeH="0" baseline="0" noProof="0">
                  <a:ln>
                    <a:noFill/>
                  </a:ln>
                  <a:solidFill>
                    <a:srgbClr val="C00000"/>
                  </a:solidFill>
                  <a:effectLst/>
                  <a:uLnTx/>
                  <a:uFillTx/>
                  <a:latin typeface="Noto Sans" panose="020B0502040504020204" pitchFamily="34" charset="0"/>
                  <a:ea typeface="メイリオ"/>
                  <a:cs typeface="Noto Sans" panose="020B0502040504020204" pitchFamily="34" charset="0"/>
                  <a:sym typeface="Arial"/>
                </a:rPr>
                <a:t>月</a:t>
              </a:r>
              <a:endParaRPr kumimoji="1" lang="en-US" altLang="ja-JP" b="1" i="0" u="none" strike="noStrike" kern="0" cap="none" spc="0" normalizeH="0" baseline="0" noProof="0">
                <a:ln>
                  <a:noFill/>
                </a:ln>
                <a:solidFill>
                  <a:srgbClr val="C00000"/>
                </a:solidFill>
                <a:effectLst/>
                <a:uLnTx/>
                <a:uFillTx/>
                <a:latin typeface="Noto Sans" panose="020B0502040504020204" pitchFamily="34" charset="0"/>
                <a:ea typeface="Noto Sans" panose="020B0502040504020204" pitchFamily="34" charset="0"/>
                <a:cs typeface="Noto Sans" panose="020B0502040504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b="1">
                  <a:solidFill>
                    <a:srgbClr val="C00000"/>
                  </a:solidFill>
                  <a:latin typeface="Noto Sans" panose="020B0502040504020204" pitchFamily="34" charset="0"/>
                  <a:ea typeface="メイリオ"/>
                  <a:cs typeface="Noto Sans" panose="020B0502040504020204" pitchFamily="34" charset="0"/>
                </a:rPr>
                <a:t>販売開始</a:t>
              </a:r>
              <a:endParaRPr kumimoji="1" lang="ja-JP" altLang="en-US" b="1" i="0" u="none" strike="noStrike" kern="0" cap="none" spc="0" normalizeH="0" baseline="0" noProof="0">
                <a:ln>
                  <a:noFill/>
                </a:ln>
                <a:solidFill>
                  <a:srgbClr val="C00000"/>
                </a:solidFill>
                <a:effectLst/>
                <a:uLnTx/>
                <a:uFillTx/>
                <a:latin typeface="Noto Sans" panose="020B0502040504020204" pitchFamily="34" charset="0"/>
                <a:ea typeface="メイリオ"/>
                <a:cs typeface="Noto Sans" panose="020B0502040504020204" pitchFamily="34" charset="0"/>
                <a:sym typeface="Arial"/>
              </a:endParaRPr>
            </a:p>
          </p:txBody>
        </p:sp>
      </p:grpSp>
      <p:cxnSp>
        <p:nvCxnSpPr>
          <p:cNvPr id="113" name="直線コネクタ 112">
            <a:extLst>
              <a:ext uri="{FF2B5EF4-FFF2-40B4-BE49-F238E27FC236}">
                <a16:creationId xmlns:a16="http://schemas.microsoft.com/office/drawing/2014/main" id="{7C92B4C7-C487-7497-06B8-09C3B0E60F0F}"/>
              </a:ext>
            </a:extLst>
          </p:cNvPr>
          <p:cNvCxnSpPr>
            <a:cxnSpLocks/>
          </p:cNvCxnSpPr>
          <p:nvPr/>
        </p:nvCxnSpPr>
        <p:spPr>
          <a:xfrm>
            <a:off x="786119" y="1721705"/>
            <a:ext cx="1980000" cy="0"/>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4" name="直線コネクタ 113">
            <a:extLst>
              <a:ext uri="{FF2B5EF4-FFF2-40B4-BE49-F238E27FC236}">
                <a16:creationId xmlns:a16="http://schemas.microsoft.com/office/drawing/2014/main" id="{7A7755DD-1574-1FC0-726B-F651DF3A45BD}"/>
              </a:ext>
            </a:extLst>
          </p:cNvPr>
          <p:cNvCxnSpPr>
            <a:cxnSpLocks/>
          </p:cNvCxnSpPr>
          <p:nvPr/>
        </p:nvCxnSpPr>
        <p:spPr>
          <a:xfrm>
            <a:off x="2942248" y="1721705"/>
            <a:ext cx="1980000" cy="0"/>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5" name="直線コネクタ 114">
            <a:extLst>
              <a:ext uri="{FF2B5EF4-FFF2-40B4-BE49-F238E27FC236}">
                <a16:creationId xmlns:a16="http://schemas.microsoft.com/office/drawing/2014/main" id="{F7B957A9-8FEB-300D-FCB7-E76AFE4C996F}"/>
              </a:ext>
            </a:extLst>
          </p:cNvPr>
          <p:cNvCxnSpPr>
            <a:cxnSpLocks/>
          </p:cNvCxnSpPr>
          <p:nvPr/>
        </p:nvCxnSpPr>
        <p:spPr>
          <a:xfrm>
            <a:off x="5087137" y="1721705"/>
            <a:ext cx="1980000" cy="0"/>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6" name="直線コネクタ 115">
            <a:extLst>
              <a:ext uri="{FF2B5EF4-FFF2-40B4-BE49-F238E27FC236}">
                <a16:creationId xmlns:a16="http://schemas.microsoft.com/office/drawing/2014/main" id="{976F733D-B947-E137-25A0-DEB3686E37F8}"/>
              </a:ext>
            </a:extLst>
          </p:cNvPr>
          <p:cNvCxnSpPr>
            <a:cxnSpLocks/>
          </p:cNvCxnSpPr>
          <p:nvPr/>
        </p:nvCxnSpPr>
        <p:spPr>
          <a:xfrm>
            <a:off x="7243315" y="1721705"/>
            <a:ext cx="1980000" cy="0"/>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7" name="直線コネクタ 116">
            <a:extLst>
              <a:ext uri="{FF2B5EF4-FFF2-40B4-BE49-F238E27FC236}">
                <a16:creationId xmlns:a16="http://schemas.microsoft.com/office/drawing/2014/main" id="{543D9A05-0166-2FF3-D136-C6917DBC20A0}"/>
              </a:ext>
            </a:extLst>
          </p:cNvPr>
          <p:cNvCxnSpPr>
            <a:cxnSpLocks/>
          </p:cNvCxnSpPr>
          <p:nvPr/>
        </p:nvCxnSpPr>
        <p:spPr>
          <a:xfrm>
            <a:off x="9422071" y="1721705"/>
            <a:ext cx="1980000" cy="0"/>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827859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FC0B8-53E1-5A72-8F69-CD328E4700FE}"/>
            </a:ext>
          </a:extLst>
        </p:cNvPr>
        <p:cNvGrpSpPr/>
        <p:nvPr/>
      </p:nvGrpSpPr>
      <p:grpSpPr>
        <a:xfrm>
          <a:off x="0" y="0"/>
          <a:ext cx="0" cy="0"/>
          <a:chOff x="0" y="0"/>
          <a:chExt cx="0" cy="0"/>
        </a:xfrm>
      </p:grpSpPr>
      <p:graphicFrame>
        <p:nvGraphicFramePr>
          <p:cNvPr id="25" name="think-cell data - do not delete" hidden="1">
            <a:extLst>
              <a:ext uri="{FF2B5EF4-FFF2-40B4-BE49-F238E27FC236}">
                <a16:creationId xmlns:a16="http://schemas.microsoft.com/office/drawing/2014/main" id="{5BF09DB1-DB95-BB8C-09FE-36D10CC3E7D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4" imgW="347" imgH="348" progId="TCLayout.ActiveDocument.1">
                  <p:embed/>
                </p:oleObj>
              </mc:Choice>
              <mc:Fallback>
                <p:oleObj name="think-cellスライド" r:id="rId4" imgW="347" imgH="348" progId="TCLayout.ActiveDocument.1">
                  <p:embed/>
                  <p:pic>
                    <p:nvPicPr>
                      <p:cNvPr id="25" name="think-cell data - do not delete" hidden="1">
                        <a:extLst>
                          <a:ext uri="{FF2B5EF4-FFF2-40B4-BE49-F238E27FC236}">
                            <a16:creationId xmlns:a16="http://schemas.microsoft.com/office/drawing/2014/main" id="{5BF09DB1-DB95-BB8C-09FE-36D10CC3E7D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スライド番号プレースホルダー 1">
            <a:extLst>
              <a:ext uri="{FF2B5EF4-FFF2-40B4-BE49-F238E27FC236}">
                <a16:creationId xmlns:a16="http://schemas.microsoft.com/office/drawing/2014/main" id="{E91EEFBF-3C95-E0E0-2FFE-D54A6751DA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8ACC34B6-BD8C-4571-88F5-5AD022C92364}" type="slidenum">
              <a:rPr kumimoji="0" lang="ja-JP" altLang="en-US" b="0" i="0" u="none" strike="noStrike" kern="0" cap="none" spc="0" normalizeH="0" baseline="0" noProof="0" smtClean="0">
                <a:ln>
                  <a:noFill/>
                </a:ln>
                <a:solidFill>
                  <a:srgbClr val="ADADAD"/>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ja-JP" altLang="en-US" b="0" i="0" u="none" strike="noStrike" kern="0" cap="none" spc="0" normalizeH="0" baseline="0" noProof="0">
              <a:ln>
                <a:noFill/>
              </a:ln>
              <a:solidFill>
                <a:srgbClr val="ADADAD"/>
              </a:solidFill>
              <a:effectLst/>
              <a:uLnTx/>
              <a:uFillTx/>
              <a:latin typeface="Arial"/>
              <a:cs typeface="Arial"/>
              <a:sym typeface="Arial"/>
            </a:endParaRPr>
          </a:p>
        </p:txBody>
      </p:sp>
      <p:grpSp>
        <p:nvGrpSpPr>
          <p:cNvPr id="6" name="グループ化 5">
            <a:extLst>
              <a:ext uri="{FF2B5EF4-FFF2-40B4-BE49-F238E27FC236}">
                <a16:creationId xmlns:a16="http://schemas.microsoft.com/office/drawing/2014/main" id="{FBA966C1-F681-3098-EB5D-FF9C38E47A46}"/>
              </a:ext>
            </a:extLst>
          </p:cNvPr>
          <p:cNvGrpSpPr/>
          <p:nvPr/>
        </p:nvGrpSpPr>
        <p:grpSpPr>
          <a:xfrm>
            <a:off x="3466947" y="1154555"/>
            <a:ext cx="2520001" cy="4023947"/>
            <a:chOff x="3416631" y="1154555"/>
            <a:chExt cx="2520001" cy="4023947"/>
          </a:xfrm>
        </p:grpSpPr>
        <p:sp>
          <p:nvSpPr>
            <p:cNvPr id="75" name="正方形/長方形 74">
              <a:extLst>
                <a:ext uri="{FF2B5EF4-FFF2-40B4-BE49-F238E27FC236}">
                  <a16:creationId xmlns:a16="http://schemas.microsoft.com/office/drawing/2014/main" id="{260E17C3-ABFB-B847-4080-02DBD0E60ED0}"/>
                </a:ext>
              </a:extLst>
            </p:cNvPr>
            <p:cNvSpPr/>
            <p:nvPr/>
          </p:nvSpPr>
          <p:spPr>
            <a:xfrm>
              <a:off x="3416631" y="1154555"/>
              <a:ext cx="2519999" cy="3811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1" lang="ja-JP" altLang="en-US" sz="1100" b="1">
                  <a:solidFill>
                    <a:srgbClr val="000000"/>
                  </a:solidFill>
                  <a:latin typeface="Noto Sans JP" panose="020B0200000000000000" pitchFamily="34" charset="-128"/>
                  <a:ea typeface="Noto Sans JP" panose="020B0200000000000000" pitchFamily="34" charset="-128"/>
                </a:rPr>
                <a:t>メールアーカイブ・監査・</a:t>
              </a:r>
              <a:endParaRPr kumimoji="1" lang="en-US" altLang="ja-JP" sz="1100" b="1" dirty="0">
                <a:solidFill>
                  <a:srgbClr val="000000"/>
                </a:solidFill>
                <a:latin typeface="Noto Sans JP" panose="020B0200000000000000" pitchFamily="34" charset="-128"/>
                <a:ea typeface="Noto Sans JP" panose="020B0200000000000000" pitchFamily="34" charset="-128"/>
              </a:endParaRPr>
            </a:p>
            <a:p>
              <a:pPr lvl="0" algn="ctr">
                <a:defRPr/>
              </a:pPr>
              <a:r>
                <a:rPr kumimoji="1" lang="ja-JP" altLang="en-US" sz="1100" b="1">
                  <a:solidFill>
                    <a:srgbClr val="000000"/>
                  </a:solidFill>
                  <a:latin typeface="Noto Sans JP" panose="020B0200000000000000" pitchFamily="34" charset="-128"/>
                  <a:ea typeface="Noto Sans JP" panose="020B0200000000000000" pitchFamily="34" charset="-128"/>
                </a:rPr>
                <a:t>訴訟・コンプライアンス</a:t>
              </a:r>
            </a:p>
          </p:txBody>
        </p:sp>
        <p:cxnSp>
          <p:nvCxnSpPr>
            <p:cNvPr id="76" name="直線コネクタ 75">
              <a:extLst>
                <a:ext uri="{FF2B5EF4-FFF2-40B4-BE49-F238E27FC236}">
                  <a16:creationId xmlns:a16="http://schemas.microsoft.com/office/drawing/2014/main" id="{5A38A76E-8AA7-D0E7-80F0-EF1EEECE9C1D}"/>
                </a:ext>
              </a:extLst>
            </p:cNvPr>
            <p:cNvCxnSpPr>
              <a:cxnSpLocks/>
            </p:cNvCxnSpPr>
            <p:nvPr/>
          </p:nvCxnSpPr>
          <p:spPr>
            <a:xfrm>
              <a:off x="3664622" y="1645700"/>
              <a:ext cx="1980000" cy="0"/>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84" name="図 83">
              <a:extLst>
                <a:ext uri="{FF2B5EF4-FFF2-40B4-BE49-F238E27FC236}">
                  <a16:creationId xmlns:a16="http://schemas.microsoft.com/office/drawing/2014/main" id="{1B4C329C-3333-A3C5-9255-4151BAB360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44741" y="1882007"/>
              <a:ext cx="1614856" cy="359945"/>
            </a:xfrm>
            <a:prstGeom prst="rect">
              <a:avLst/>
            </a:prstGeom>
          </p:spPr>
        </p:pic>
        <p:sp>
          <p:nvSpPr>
            <p:cNvPr id="41" name="正方形/長方形 40">
              <a:extLst>
                <a:ext uri="{FF2B5EF4-FFF2-40B4-BE49-F238E27FC236}">
                  <a16:creationId xmlns:a16="http://schemas.microsoft.com/office/drawing/2014/main" id="{526D39BA-41B9-9A03-DBE2-4D1DDBCFC9F7}"/>
                </a:ext>
              </a:extLst>
            </p:cNvPr>
            <p:cNvSpPr/>
            <p:nvPr/>
          </p:nvSpPr>
          <p:spPr>
            <a:xfrm>
              <a:off x="3416632" y="2441007"/>
              <a:ext cx="2520000" cy="28378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100" b="1" u="none" strike="noStrike" kern="0" cap="none" spc="0" normalizeH="0" baseline="0" noProof="0">
                  <a:ln>
                    <a:noFill/>
                  </a:ln>
                  <a:solidFill>
                    <a:srgbClr val="FFFFFF"/>
                  </a:solidFill>
                  <a:effectLst/>
                  <a:uLnTx/>
                  <a:uFillTx/>
                  <a:latin typeface="Noto Sans JP" panose="020B0200000000000000" pitchFamily="34" charset="-128"/>
                  <a:ea typeface="Noto Sans JP" panose="020B0200000000000000" pitchFamily="34" charset="-128"/>
                  <a:cs typeface="Noto Sans" panose="020B0502040504020204" pitchFamily="34" charset="0"/>
                  <a:sym typeface="Arial"/>
                </a:rPr>
                <a:t>送受信メール・チャットアーカイブ</a:t>
              </a:r>
            </a:p>
          </p:txBody>
        </p:sp>
        <p:sp>
          <p:nvSpPr>
            <p:cNvPr id="42" name="正方形/長方形 41">
              <a:extLst>
                <a:ext uri="{FF2B5EF4-FFF2-40B4-BE49-F238E27FC236}">
                  <a16:creationId xmlns:a16="http://schemas.microsoft.com/office/drawing/2014/main" id="{85E4184D-032C-1240-BF3B-42A1528C4F53}"/>
                </a:ext>
              </a:extLst>
            </p:cNvPr>
            <p:cNvSpPr/>
            <p:nvPr/>
          </p:nvSpPr>
          <p:spPr>
            <a:xfrm>
              <a:off x="3416632" y="2791537"/>
              <a:ext cx="2520000" cy="2837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000" u="none" strike="noStrike" kern="0" cap="none" spc="0" normalizeH="0" baseline="0" noProof="0">
                  <a:ln>
                    <a:noFill/>
                  </a:ln>
                  <a:solidFill>
                    <a:srgbClr val="000000"/>
                  </a:solidFill>
                  <a:effectLst/>
                  <a:uLnTx/>
                  <a:uFillTx/>
                  <a:latin typeface="Noto Sans JP" panose="020B0200000000000000" pitchFamily="34" charset="-128"/>
                  <a:ea typeface="Noto Sans JP" panose="020B0200000000000000" pitchFamily="34" charset="-128"/>
                  <a:cs typeface="Noto Sans Med" panose="020B0502040504020204" pitchFamily="34" charset="0"/>
                  <a:sym typeface="Arial"/>
                </a:rPr>
                <a:t>改ざん不可能なリアルタイム保存</a:t>
              </a:r>
            </a:p>
          </p:txBody>
        </p:sp>
        <p:sp>
          <p:nvSpPr>
            <p:cNvPr id="43" name="正方形/長方形 42">
              <a:extLst>
                <a:ext uri="{FF2B5EF4-FFF2-40B4-BE49-F238E27FC236}">
                  <a16:creationId xmlns:a16="http://schemas.microsoft.com/office/drawing/2014/main" id="{DD372231-C0EB-3071-E466-5D38D7C6FA1F}"/>
                </a:ext>
              </a:extLst>
            </p:cNvPr>
            <p:cNvSpPr/>
            <p:nvPr/>
          </p:nvSpPr>
          <p:spPr>
            <a:xfrm>
              <a:off x="3416632" y="4193655"/>
              <a:ext cx="2520000" cy="28378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100" b="1" u="none" strike="noStrike" kern="0" cap="none" spc="0" normalizeH="0" baseline="0" noProof="0">
                  <a:ln>
                    <a:noFill/>
                  </a:ln>
                  <a:solidFill>
                    <a:srgbClr val="FFFFFF"/>
                  </a:solidFill>
                  <a:effectLst/>
                  <a:uLnTx/>
                  <a:uFillTx/>
                  <a:latin typeface="Noto Sans JP" panose="020B0200000000000000" pitchFamily="34" charset="-128"/>
                  <a:ea typeface="Noto Sans JP" panose="020B0200000000000000" pitchFamily="34" charset="-128"/>
                  <a:cs typeface="Noto Sans" panose="020B0502040504020204" pitchFamily="34" charset="0"/>
                  <a:sym typeface="Arial"/>
                </a:rPr>
                <a:t>高速検索</a:t>
              </a:r>
            </a:p>
          </p:txBody>
        </p:sp>
        <p:sp>
          <p:nvSpPr>
            <p:cNvPr id="44" name="正方形/長方形 43">
              <a:extLst>
                <a:ext uri="{FF2B5EF4-FFF2-40B4-BE49-F238E27FC236}">
                  <a16:creationId xmlns:a16="http://schemas.microsoft.com/office/drawing/2014/main" id="{F7F48450-6802-0D13-F619-0923881D87E4}"/>
                </a:ext>
              </a:extLst>
            </p:cNvPr>
            <p:cNvSpPr/>
            <p:nvPr/>
          </p:nvSpPr>
          <p:spPr>
            <a:xfrm>
              <a:off x="3416632" y="3492596"/>
              <a:ext cx="2520000" cy="2837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en-US" altLang="ja-JP" sz="1000" u="none" strike="noStrike" kern="0" cap="none" spc="0" normalizeH="0" baseline="0" noProof="0">
                  <a:ln>
                    <a:noFill/>
                  </a:ln>
                  <a:solidFill>
                    <a:srgbClr val="000000"/>
                  </a:solidFill>
                  <a:effectLst/>
                  <a:uLnTx/>
                  <a:uFillTx/>
                  <a:latin typeface="Noto Sans JP" panose="020B0200000000000000" pitchFamily="34" charset="-128"/>
                  <a:ea typeface="Noto Sans JP" panose="020B0200000000000000" pitchFamily="34" charset="-128"/>
                  <a:cs typeface="Noto Sans Med" panose="020B0502040504020204" pitchFamily="34" charset="0"/>
                  <a:sym typeface="Arial"/>
                </a:rPr>
                <a:t>EDRM</a:t>
              </a:r>
              <a:r>
                <a:rPr kumimoji="1" lang="ja-JP" altLang="en-US" sz="1000" u="none" strike="noStrike" kern="0" cap="none" spc="0" normalizeH="0" baseline="0" noProof="0">
                  <a:ln>
                    <a:noFill/>
                  </a:ln>
                  <a:solidFill>
                    <a:srgbClr val="000000"/>
                  </a:solidFill>
                  <a:effectLst/>
                  <a:uLnTx/>
                  <a:uFillTx/>
                  <a:latin typeface="Noto Sans JP" panose="020B0200000000000000" pitchFamily="34" charset="-128"/>
                  <a:ea typeface="Noto Sans JP" panose="020B0200000000000000" pitchFamily="34" charset="-128"/>
                  <a:cs typeface="Noto Sans Med" panose="020B0502040504020204" pitchFamily="34" charset="0"/>
                  <a:sym typeface="Arial"/>
                </a:rPr>
                <a:t>フローにそった監査</a:t>
              </a:r>
            </a:p>
          </p:txBody>
        </p:sp>
        <p:sp>
          <p:nvSpPr>
            <p:cNvPr id="48" name="正方形/長方形 47">
              <a:extLst>
                <a:ext uri="{FF2B5EF4-FFF2-40B4-BE49-F238E27FC236}">
                  <a16:creationId xmlns:a16="http://schemas.microsoft.com/office/drawing/2014/main" id="{2670D260-E4E2-4F9A-7C77-3DF9CA74D2BC}"/>
                </a:ext>
              </a:extLst>
            </p:cNvPr>
            <p:cNvSpPr/>
            <p:nvPr/>
          </p:nvSpPr>
          <p:spPr>
            <a:xfrm>
              <a:off x="3416632" y="4894717"/>
              <a:ext cx="2520000" cy="2837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000" u="none" strike="noStrike" kern="0" cap="none" spc="0" normalizeH="0" baseline="0" noProof="0">
                  <a:ln>
                    <a:noFill/>
                  </a:ln>
                  <a:solidFill>
                    <a:srgbClr val="000000"/>
                  </a:solidFill>
                  <a:effectLst/>
                  <a:uLnTx/>
                  <a:uFillTx/>
                  <a:latin typeface="Noto Sans JP" panose="020B0200000000000000" pitchFamily="34" charset="-128"/>
                  <a:ea typeface="Noto Sans JP" panose="020B0200000000000000" pitchFamily="34" charset="-128"/>
                  <a:cs typeface="Noto Sans Med" panose="020B0502040504020204" pitchFamily="34" charset="0"/>
                  <a:sym typeface="Arial"/>
                </a:rPr>
                <a:t>多言語</a:t>
              </a:r>
              <a:r>
                <a:rPr kumimoji="1" lang="en-US" altLang="ja-JP" sz="1000" u="none" strike="noStrike" kern="0" cap="none" spc="0" normalizeH="0" baseline="0" noProof="0">
                  <a:ln>
                    <a:noFill/>
                  </a:ln>
                  <a:solidFill>
                    <a:srgbClr val="000000"/>
                  </a:solidFill>
                  <a:effectLst/>
                  <a:uLnTx/>
                  <a:uFillTx/>
                  <a:latin typeface="Noto Sans JP" panose="020B0200000000000000" pitchFamily="34" charset="-128"/>
                  <a:ea typeface="Noto Sans JP" panose="020B0200000000000000" pitchFamily="34" charset="-128"/>
                  <a:cs typeface="Noto Sans Med" panose="020B0502040504020204" pitchFamily="34" charset="0"/>
                  <a:sym typeface="Arial"/>
                </a:rPr>
                <a:t>UI</a:t>
              </a:r>
              <a:endParaRPr kumimoji="1" lang="ja-JP" altLang="en-US" sz="1000" u="none" strike="noStrike" kern="0" cap="none" spc="0" normalizeH="0" baseline="0" noProof="0">
                <a:ln>
                  <a:noFill/>
                </a:ln>
                <a:solidFill>
                  <a:srgbClr val="000000"/>
                </a:solidFill>
                <a:effectLst/>
                <a:uLnTx/>
                <a:uFillTx/>
                <a:latin typeface="Noto Sans JP" panose="020B0200000000000000" pitchFamily="34" charset="-128"/>
                <a:ea typeface="Noto Sans JP" panose="020B0200000000000000" pitchFamily="34" charset="-128"/>
                <a:cs typeface="Noto Sans Med" panose="020B0502040504020204" pitchFamily="34" charset="0"/>
                <a:sym typeface="Arial"/>
              </a:endParaRPr>
            </a:p>
          </p:txBody>
        </p:sp>
        <p:sp>
          <p:nvSpPr>
            <p:cNvPr id="50" name="正方形/長方形 49">
              <a:extLst>
                <a:ext uri="{FF2B5EF4-FFF2-40B4-BE49-F238E27FC236}">
                  <a16:creationId xmlns:a16="http://schemas.microsoft.com/office/drawing/2014/main" id="{39EA280A-4B44-C023-B486-8408B69B7883}"/>
                </a:ext>
              </a:extLst>
            </p:cNvPr>
            <p:cNvSpPr/>
            <p:nvPr/>
          </p:nvSpPr>
          <p:spPr>
            <a:xfrm>
              <a:off x="3416632" y="3843125"/>
              <a:ext cx="2520000" cy="2837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000" u="none" strike="noStrike" kern="0" cap="none" spc="0" normalizeH="0" baseline="0" noProof="0">
                  <a:ln>
                    <a:noFill/>
                  </a:ln>
                  <a:solidFill>
                    <a:srgbClr val="000000"/>
                  </a:solidFill>
                  <a:effectLst/>
                  <a:uLnTx/>
                  <a:uFillTx/>
                  <a:latin typeface="Noto Sans JP" panose="020B0200000000000000" pitchFamily="34" charset="-128"/>
                  <a:ea typeface="Noto Sans JP" panose="020B0200000000000000" pitchFamily="34" charset="-128"/>
                  <a:cs typeface="Noto Sans Med" panose="020B0502040504020204" pitchFamily="34" charset="0"/>
                  <a:sym typeface="Arial"/>
                </a:rPr>
                <a:t>外部監査法人と連携した監査</a:t>
              </a:r>
            </a:p>
          </p:txBody>
        </p:sp>
        <p:sp>
          <p:nvSpPr>
            <p:cNvPr id="51" name="正方形/長方形 50">
              <a:extLst>
                <a:ext uri="{FF2B5EF4-FFF2-40B4-BE49-F238E27FC236}">
                  <a16:creationId xmlns:a16="http://schemas.microsoft.com/office/drawing/2014/main" id="{80E4158A-B78D-5870-F5E2-9AC6612900C6}"/>
                </a:ext>
              </a:extLst>
            </p:cNvPr>
            <p:cNvSpPr/>
            <p:nvPr/>
          </p:nvSpPr>
          <p:spPr>
            <a:xfrm>
              <a:off x="3416632" y="3142066"/>
              <a:ext cx="2520000" cy="28378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en-US" altLang="ja-JP" sz="1100" b="1" u="none" strike="noStrike" kern="0" cap="none" spc="0" normalizeH="0" baseline="0" noProof="0">
                  <a:ln>
                    <a:noFill/>
                  </a:ln>
                  <a:solidFill>
                    <a:srgbClr val="FFFFFF"/>
                  </a:solidFill>
                  <a:effectLst/>
                  <a:uLnTx/>
                  <a:uFillTx/>
                  <a:latin typeface="Noto Sans JP" panose="020B0200000000000000" pitchFamily="34" charset="-128"/>
                  <a:ea typeface="Noto Sans JP" panose="020B0200000000000000" pitchFamily="34" charset="-128"/>
                  <a:cs typeface="Noto Sans" panose="020B0502040504020204" pitchFamily="34" charset="0"/>
                  <a:sym typeface="Arial"/>
                </a:rPr>
                <a:t>e-Discovery</a:t>
              </a:r>
              <a:r>
                <a:rPr kumimoji="1" lang="ja-JP" altLang="en-US" sz="1100" b="1" u="none" strike="noStrike" kern="0" cap="none" spc="0" normalizeH="0" baseline="0" noProof="0">
                  <a:ln>
                    <a:noFill/>
                  </a:ln>
                  <a:solidFill>
                    <a:srgbClr val="FFFFFF"/>
                  </a:solidFill>
                  <a:effectLst/>
                  <a:uLnTx/>
                  <a:uFillTx/>
                  <a:latin typeface="Noto Sans JP" panose="020B0200000000000000" pitchFamily="34" charset="-128"/>
                  <a:ea typeface="Noto Sans JP" panose="020B0200000000000000" pitchFamily="34" charset="-128"/>
                  <a:cs typeface="Noto Sans" panose="020B0502040504020204" pitchFamily="34" charset="0"/>
                  <a:sym typeface="Arial"/>
                </a:rPr>
                <a:t>対応</a:t>
              </a:r>
              <a:r>
                <a:rPr kumimoji="1" lang="en-US" altLang="ja-JP" sz="1100" b="1" u="none" strike="noStrike" kern="0" cap="none" spc="0" normalizeH="0" baseline="0" noProof="0">
                  <a:ln>
                    <a:noFill/>
                  </a:ln>
                  <a:solidFill>
                    <a:srgbClr val="FFFFFF"/>
                  </a:solidFill>
                  <a:effectLst/>
                  <a:uLnTx/>
                  <a:uFillTx/>
                  <a:latin typeface="Noto Sans JP" panose="020B0200000000000000" pitchFamily="34" charset="-128"/>
                  <a:ea typeface="Noto Sans JP" panose="020B0200000000000000" pitchFamily="34" charset="-128"/>
                  <a:cs typeface="Noto Sans" panose="020B0502040504020204" pitchFamily="34" charset="0"/>
                  <a:sym typeface="Arial"/>
                </a:rPr>
                <a:t>(</a:t>
              </a:r>
              <a:r>
                <a:rPr kumimoji="1" lang="ja-JP" altLang="en-US" sz="1100" b="1" u="none" strike="noStrike" kern="0" cap="none" spc="0" normalizeH="0" baseline="0" noProof="0">
                  <a:ln>
                    <a:noFill/>
                  </a:ln>
                  <a:solidFill>
                    <a:srgbClr val="FFFFFF"/>
                  </a:solidFill>
                  <a:effectLst/>
                  <a:uLnTx/>
                  <a:uFillTx/>
                  <a:latin typeface="Noto Sans JP" panose="020B0200000000000000" pitchFamily="34" charset="-128"/>
                  <a:ea typeface="Noto Sans JP" panose="020B0200000000000000" pitchFamily="34" charset="-128"/>
                  <a:cs typeface="Noto Sans" panose="020B0502040504020204" pitchFamily="34" charset="0"/>
                  <a:sym typeface="Arial"/>
                </a:rPr>
                <a:t>電子証拠開示</a:t>
              </a:r>
              <a:r>
                <a:rPr kumimoji="1" lang="en-US" altLang="ja-JP" sz="1100" b="1" u="none" strike="noStrike" kern="0" cap="none" spc="0" normalizeH="0" baseline="0" noProof="0">
                  <a:ln>
                    <a:noFill/>
                  </a:ln>
                  <a:solidFill>
                    <a:srgbClr val="FFFFFF"/>
                  </a:solidFill>
                  <a:effectLst/>
                  <a:uLnTx/>
                  <a:uFillTx/>
                  <a:latin typeface="Noto Sans JP" panose="020B0200000000000000" pitchFamily="34" charset="-128"/>
                  <a:ea typeface="Noto Sans JP" panose="020B0200000000000000" pitchFamily="34" charset="-128"/>
                  <a:cs typeface="Noto Sans" panose="020B0502040504020204" pitchFamily="34" charset="0"/>
                  <a:sym typeface="Arial"/>
                </a:rPr>
                <a:t>) </a:t>
              </a:r>
              <a:endParaRPr kumimoji="1" lang="ja-JP" altLang="en-US" sz="1100" b="1" u="none" strike="noStrike" kern="0" cap="none" spc="0" normalizeH="0" baseline="0" noProof="0">
                <a:ln>
                  <a:noFill/>
                </a:ln>
                <a:solidFill>
                  <a:srgbClr val="FFFFFF"/>
                </a:solidFill>
                <a:effectLst/>
                <a:uLnTx/>
                <a:uFillTx/>
                <a:latin typeface="Noto Sans JP" panose="020B0200000000000000" pitchFamily="34" charset="-128"/>
                <a:ea typeface="Noto Sans JP" panose="020B0200000000000000" pitchFamily="34" charset="-128"/>
                <a:cs typeface="Noto Sans" panose="020B0502040504020204" pitchFamily="34" charset="0"/>
                <a:sym typeface="Arial"/>
              </a:endParaRPr>
            </a:p>
          </p:txBody>
        </p:sp>
        <p:sp>
          <p:nvSpPr>
            <p:cNvPr id="52" name="正方形/長方形 51">
              <a:extLst>
                <a:ext uri="{FF2B5EF4-FFF2-40B4-BE49-F238E27FC236}">
                  <a16:creationId xmlns:a16="http://schemas.microsoft.com/office/drawing/2014/main" id="{E5571179-357C-44E1-FC61-FE185213BFDF}"/>
                </a:ext>
              </a:extLst>
            </p:cNvPr>
            <p:cNvSpPr/>
            <p:nvPr/>
          </p:nvSpPr>
          <p:spPr>
            <a:xfrm>
              <a:off x="3416632" y="4544184"/>
              <a:ext cx="2520000" cy="2837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000" u="none" strike="noStrike" kern="0" cap="none" spc="0" normalizeH="0" baseline="0" noProof="0">
                  <a:ln>
                    <a:noFill/>
                  </a:ln>
                  <a:solidFill>
                    <a:srgbClr val="000000"/>
                  </a:solidFill>
                  <a:effectLst/>
                  <a:uLnTx/>
                  <a:uFillTx/>
                  <a:latin typeface="Noto Sans JP" panose="020B0200000000000000" pitchFamily="34" charset="-128"/>
                  <a:ea typeface="Noto Sans JP" panose="020B0200000000000000" pitchFamily="34" charset="-128"/>
                  <a:cs typeface="Noto Sans Med" panose="020B0502040504020204" pitchFamily="34" charset="0"/>
                  <a:sym typeface="Arial"/>
                </a:rPr>
                <a:t>監査業務をスピーディーに対応</a:t>
              </a:r>
            </a:p>
          </p:txBody>
        </p:sp>
      </p:grpSp>
      <p:grpSp>
        <p:nvGrpSpPr>
          <p:cNvPr id="7" name="グループ化 6">
            <a:extLst>
              <a:ext uri="{FF2B5EF4-FFF2-40B4-BE49-F238E27FC236}">
                <a16:creationId xmlns:a16="http://schemas.microsoft.com/office/drawing/2014/main" id="{DAEA8DE1-27F6-287F-41DF-AE3B76FAA6BA}"/>
              </a:ext>
            </a:extLst>
          </p:cNvPr>
          <p:cNvGrpSpPr/>
          <p:nvPr/>
        </p:nvGrpSpPr>
        <p:grpSpPr>
          <a:xfrm>
            <a:off x="6201385" y="1154555"/>
            <a:ext cx="2520000" cy="4023947"/>
            <a:chOff x="6167327" y="1154555"/>
            <a:chExt cx="2520000" cy="4023947"/>
          </a:xfrm>
        </p:grpSpPr>
        <p:sp>
          <p:nvSpPr>
            <p:cNvPr id="77" name="正方形/長方形 76">
              <a:extLst>
                <a:ext uri="{FF2B5EF4-FFF2-40B4-BE49-F238E27FC236}">
                  <a16:creationId xmlns:a16="http://schemas.microsoft.com/office/drawing/2014/main" id="{E7A604CA-C8D6-C48C-1576-86F738623399}"/>
                </a:ext>
              </a:extLst>
            </p:cNvPr>
            <p:cNvSpPr/>
            <p:nvPr/>
          </p:nvSpPr>
          <p:spPr>
            <a:xfrm>
              <a:off x="6418060" y="1154555"/>
              <a:ext cx="1959516" cy="3811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1" lang="ja-JP" altLang="en-US" sz="1100" b="1">
                  <a:solidFill>
                    <a:srgbClr val="000000"/>
                  </a:solidFill>
                  <a:latin typeface="Noto Sans JP" panose="020B0200000000000000" pitchFamily="34" charset="-128"/>
                  <a:ea typeface="Noto Sans JP" panose="020B0200000000000000" pitchFamily="34" charset="-128"/>
                </a:rPr>
                <a:t>メール無害化</a:t>
              </a:r>
            </a:p>
          </p:txBody>
        </p:sp>
        <p:cxnSp>
          <p:nvCxnSpPr>
            <p:cNvPr id="78" name="直線コネクタ 77">
              <a:extLst>
                <a:ext uri="{FF2B5EF4-FFF2-40B4-BE49-F238E27FC236}">
                  <a16:creationId xmlns:a16="http://schemas.microsoft.com/office/drawing/2014/main" id="{EA7CE077-444C-85DD-0577-F9AE8ACCBC72}"/>
                </a:ext>
              </a:extLst>
            </p:cNvPr>
            <p:cNvCxnSpPr>
              <a:cxnSpLocks/>
            </p:cNvCxnSpPr>
            <p:nvPr/>
          </p:nvCxnSpPr>
          <p:spPr>
            <a:xfrm>
              <a:off x="6407818" y="1645700"/>
              <a:ext cx="1980000" cy="0"/>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80" name="図 79">
              <a:extLst>
                <a:ext uri="{FF2B5EF4-FFF2-40B4-BE49-F238E27FC236}">
                  <a16:creationId xmlns:a16="http://schemas.microsoft.com/office/drawing/2014/main" id="{ACBE42FF-D999-D2BA-39F1-C4B709B33C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87003" y="1902625"/>
              <a:ext cx="1880648" cy="301832"/>
            </a:xfrm>
            <a:prstGeom prst="rect">
              <a:avLst/>
            </a:prstGeom>
          </p:spPr>
        </p:pic>
        <p:sp>
          <p:nvSpPr>
            <p:cNvPr id="55" name="正方形/長方形 54">
              <a:extLst>
                <a:ext uri="{FF2B5EF4-FFF2-40B4-BE49-F238E27FC236}">
                  <a16:creationId xmlns:a16="http://schemas.microsoft.com/office/drawing/2014/main" id="{B14E7405-785E-DC5C-59E0-65F02CFE9A1D}"/>
                </a:ext>
              </a:extLst>
            </p:cNvPr>
            <p:cNvSpPr/>
            <p:nvPr/>
          </p:nvSpPr>
          <p:spPr>
            <a:xfrm>
              <a:off x="6167327" y="2441007"/>
              <a:ext cx="2520000" cy="28378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100" b="1" u="none" strike="noStrike" kern="0" cap="none" spc="0" normalizeH="0" baseline="0" noProof="0">
                  <a:ln>
                    <a:noFill/>
                  </a:ln>
                  <a:solidFill>
                    <a:srgbClr val="FFFFFF"/>
                  </a:solidFill>
                  <a:effectLst/>
                  <a:uLnTx/>
                  <a:uFillTx/>
                  <a:latin typeface="Noto Sans JP" panose="020B0200000000000000" pitchFamily="34" charset="-128"/>
                  <a:ea typeface="Noto Sans JP" panose="020B0200000000000000" pitchFamily="34" charset="-128"/>
                  <a:cs typeface="Noto Sans" panose="020B0502040504020204" pitchFamily="34" charset="0"/>
                  <a:sym typeface="Arial"/>
                </a:rPr>
                <a:t>本文</a:t>
              </a:r>
            </a:p>
          </p:txBody>
        </p:sp>
        <p:sp>
          <p:nvSpPr>
            <p:cNvPr id="56" name="正方形/長方形 55">
              <a:extLst>
                <a:ext uri="{FF2B5EF4-FFF2-40B4-BE49-F238E27FC236}">
                  <a16:creationId xmlns:a16="http://schemas.microsoft.com/office/drawing/2014/main" id="{906A6AD8-CB3C-45CE-57FD-ACDFEC07FCB4}"/>
                </a:ext>
              </a:extLst>
            </p:cNvPr>
            <p:cNvSpPr/>
            <p:nvPr/>
          </p:nvSpPr>
          <p:spPr>
            <a:xfrm>
              <a:off x="6167327" y="2791537"/>
              <a:ext cx="2520000" cy="2837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000" u="none" strike="noStrike" kern="0" cap="none" spc="0" normalizeH="0" baseline="0" noProof="0">
                  <a:ln>
                    <a:noFill/>
                  </a:ln>
                  <a:solidFill>
                    <a:srgbClr val="000000"/>
                  </a:solidFill>
                  <a:effectLst/>
                  <a:uLnTx/>
                  <a:uFillTx/>
                  <a:latin typeface="Noto Sans JP" panose="020B0200000000000000" pitchFamily="34" charset="-128"/>
                  <a:ea typeface="Noto Sans JP" panose="020B0200000000000000" pitchFamily="34" charset="-128"/>
                  <a:cs typeface="Noto Sans Med" panose="020B0502040504020204" pitchFamily="34" charset="0"/>
                  <a:sym typeface="Arial"/>
                </a:rPr>
                <a:t>全メールテキスト化</a:t>
              </a:r>
            </a:p>
          </p:txBody>
        </p:sp>
        <p:sp>
          <p:nvSpPr>
            <p:cNvPr id="57" name="正方形/長方形 56">
              <a:extLst>
                <a:ext uri="{FF2B5EF4-FFF2-40B4-BE49-F238E27FC236}">
                  <a16:creationId xmlns:a16="http://schemas.microsoft.com/office/drawing/2014/main" id="{D5FD8BC2-9403-DF23-F7C8-91029E1C70B8}"/>
                </a:ext>
              </a:extLst>
            </p:cNvPr>
            <p:cNvSpPr/>
            <p:nvPr/>
          </p:nvSpPr>
          <p:spPr>
            <a:xfrm>
              <a:off x="6167327" y="3142066"/>
              <a:ext cx="2520000" cy="2837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en-US" altLang="ja-JP" sz="1000" u="none" strike="noStrike" kern="0" cap="none" spc="0" normalizeH="0" baseline="0" noProof="0">
                  <a:ln>
                    <a:noFill/>
                  </a:ln>
                  <a:solidFill>
                    <a:srgbClr val="000000"/>
                  </a:solidFill>
                  <a:effectLst/>
                  <a:uLnTx/>
                  <a:uFillTx/>
                  <a:latin typeface="Noto Sans JP" panose="020B0200000000000000" pitchFamily="34" charset="-128"/>
                  <a:ea typeface="Noto Sans JP" panose="020B0200000000000000" pitchFamily="34" charset="-128"/>
                  <a:cs typeface="Noto Sans Med" panose="020B0502040504020204" pitchFamily="34" charset="0"/>
                  <a:sym typeface="Arial"/>
                </a:rPr>
                <a:t>URL</a:t>
              </a:r>
              <a:r>
                <a:rPr kumimoji="1" lang="ja-JP" altLang="en-US" sz="1000" u="none" strike="noStrike" kern="0" cap="none" spc="0" normalizeH="0" baseline="0" noProof="0">
                  <a:ln>
                    <a:noFill/>
                  </a:ln>
                  <a:solidFill>
                    <a:srgbClr val="000000"/>
                  </a:solidFill>
                  <a:effectLst/>
                  <a:uLnTx/>
                  <a:uFillTx/>
                  <a:latin typeface="Noto Sans JP" panose="020B0200000000000000" pitchFamily="34" charset="-128"/>
                  <a:ea typeface="Noto Sans JP" panose="020B0200000000000000" pitchFamily="34" charset="-128"/>
                  <a:cs typeface="Noto Sans Med" panose="020B0502040504020204" pitchFamily="34" charset="0"/>
                  <a:sym typeface="Arial"/>
                </a:rPr>
                <a:t>非リンク化</a:t>
              </a:r>
            </a:p>
          </p:txBody>
        </p:sp>
        <p:sp>
          <p:nvSpPr>
            <p:cNvPr id="58" name="正方形/長方形 57">
              <a:extLst>
                <a:ext uri="{FF2B5EF4-FFF2-40B4-BE49-F238E27FC236}">
                  <a16:creationId xmlns:a16="http://schemas.microsoft.com/office/drawing/2014/main" id="{EABFEA0A-2707-34EE-E6A1-30CE16D9FF2A}"/>
                </a:ext>
              </a:extLst>
            </p:cNvPr>
            <p:cNvSpPr/>
            <p:nvPr/>
          </p:nvSpPr>
          <p:spPr>
            <a:xfrm>
              <a:off x="6167327" y="4894717"/>
              <a:ext cx="2520000" cy="2837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en-US" altLang="ja-JP" sz="1000" u="none" strike="noStrike" kern="0" cap="none" spc="0" normalizeH="0" baseline="0" noProof="0">
                  <a:ln>
                    <a:noFill/>
                  </a:ln>
                  <a:solidFill>
                    <a:srgbClr val="000000"/>
                  </a:solidFill>
                  <a:effectLst/>
                  <a:uLnTx/>
                  <a:uFillTx/>
                  <a:latin typeface="Noto Sans JP" panose="020B0200000000000000" pitchFamily="34" charset="-128"/>
                  <a:ea typeface="Noto Sans JP" panose="020B0200000000000000" pitchFamily="34" charset="-128"/>
                  <a:cs typeface="Noto Sans Med" panose="020B0502040504020204" pitchFamily="34" charset="0"/>
                  <a:sym typeface="Arial"/>
                </a:rPr>
                <a:t>OPSWAT / Sanitizer </a:t>
              </a:r>
              <a:r>
                <a:rPr kumimoji="1" lang="ja-JP" altLang="en-US" sz="1000" u="none" strike="noStrike" kern="0" cap="none" spc="0" normalizeH="0" baseline="0" noProof="0">
                  <a:ln>
                    <a:noFill/>
                  </a:ln>
                  <a:solidFill>
                    <a:srgbClr val="000000"/>
                  </a:solidFill>
                  <a:effectLst/>
                  <a:uLnTx/>
                  <a:uFillTx/>
                  <a:latin typeface="Noto Sans JP" panose="020B0200000000000000" pitchFamily="34" charset="-128"/>
                  <a:ea typeface="Noto Sans JP" panose="020B0200000000000000" pitchFamily="34" charset="-128"/>
                  <a:cs typeface="Noto Sans Med" panose="020B0502040504020204" pitchFamily="34" charset="0"/>
                  <a:sym typeface="Arial"/>
                </a:rPr>
                <a:t>など</a:t>
              </a:r>
            </a:p>
          </p:txBody>
        </p:sp>
        <p:sp>
          <p:nvSpPr>
            <p:cNvPr id="59" name="正方形/長方形 58">
              <a:extLst>
                <a:ext uri="{FF2B5EF4-FFF2-40B4-BE49-F238E27FC236}">
                  <a16:creationId xmlns:a16="http://schemas.microsoft.com/office/drawing/2014/main" id="{2E64C280-4AA2-25AE-A144-3C4041445322}"/>
                </a:ext>
              </a:extLst>
            </p:cNvPr>
            <p:cNvSpPr/>
            <p:nvPr/>
          </p:nvSpPr>
          <p:spPr>
            <a:xfrm>
              <a:off x="6167327" y="4544184"/>
              <a:ext cx="2520000" cy="28378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100" b="1" u="none" strike="noStrike" kern="0" cap="none" spc="0" normalizeH="0" baseline="0" noProof="0">
                  <a:ln>
                    <a:noFill/>
                  </a:ln>
                  <a:solidFill>
                    <a:srgbClr val="FFFFFF"/>
                  </a:solidFill>
                  <a:effectLst/>
                  <a:uLnTx/>
                  <a:uFillTx/>
                  <a:latin typeface="Noto Sans JP" panose="020B0200000000000000" pitchFamily="34" charset="-128"/>
                  <a:ea typeface="Noto Sans JP" panose="020B0200000000000000" pitchFamily="34" charset="-128"/>
                  <a:cs typeface="Noto Sans" panose="020B0502040504020204" pitchFamily="34" charset="0"/>
                  <a:sym typeface="Arial"/>
                </a:rPr>
                <a:t>ファイル無害化連携</a:t>
              </a:r>
            </a:p>
          </p:txBody>
        </p:sp>
        <p:sp>
          <p:nvSpPr>
            <p:cNvPr id="60" name="正方形/長方形 59">
              <a:extLst>
                <a:ext uri="{FF2B5EF4-FFF2-40B4-BE49-F238E27FC236}">
                  <a16:creationId xmlns:a16="http://schemas.microsoft.com/office/drawing/2014/main" id="{B8379059-9A99-D7CA-5B40-95A1E8F6D66A}"/>
                </a:ext>
              </a:extLst>
            </p:cNvPr>
            <p:cNvSpPr/>
            <p:nvPr/>
          </p:nvSpPr>
          <p:spPr>
            <a:xfrm>
              <a:off x="6167327" y="3492596"/>
              <a:ext cx="2520000" cy="28378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100" b="1" u="none" strike="noStrike" kern="0" cap="none" spc="0" normalizeH="0" baseline="0" noProof="0">
                  <a:ln>
                    <a:noFill/>
                  </a:ln>
                  <a:solidFill>
                    <a:srgbClr val="FFFFFF"/>
                  </a:solidFill>
                  <a:effectLst/>
                  <a:uLnTx/>
                  <a:uFillTx/>
                  <a:latin typeface="Noto Sans JP" panose="020B0200000000000000" pitchFamily="34" charset="-128"/>
                  <a:ea typeface="Noto Sans JP" panose="020B0200000000000000" pitchFamily="34" charset="-128"/>
                  <a:cs typeface="Noto Sans" panose="020B0502040504020204" pitchFamily="34" charset="0"/>
                  <a:sym typeface="Arial"/>
                </a:rPr>
                <a:t>添付ファイル</a:t>
              </a:r>
            </a:p>
          </p:txBody>
        </p:sp>
        <p:sp>
          <p:nvSpPr>
            <p:cNvPr id="62" name="正方形/長方形 61">
              <a:extLst>
                <a:ext uri="{FF2B5EF4-FFF2-40B4-BE49-F238E27FC236}">
                  <a16:creationId xmlns:a16="http://schemas.microsoft.com/office/drawing/2014/main" id="{F0F96713-0C8A-1B24-7DA2-793749DBCE8A}"/>
                </a:ext>
              </a:extLst>
            </p:cNvPr>
            <p:cNvSpPr/>
            <p:nvPr/>
          </p:nvSpPr>
          <p:spPr>
            <a:xfrm>
              <a:off x="6167327" y="3843125"/>
              <a:ext cx="2520000" cy="2837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000" u="none" strike="noStrike" kern="0" cap="none" spc="0" normalizeH="0" baseline="0" noProof="0">
                  <a:ln>
                    <a:noFill/>
                  </a:ln>
                  <a:solidFill>
                    <a:srgbClr val="000000"/>
                  </a:solidFill>
                  <a:effectLst/>
                  <a:uLnTx/>
                  <a:uFillTx/>
                  <a:latin typeface="Noto Sans JP" panose="020B0200000000000000" pitchFamily="34" charset="-128"/>
                  <a:ea typeface="Noto Sans JP" panose="020B0200000000000000" pitchFamily="34" charset="-128"/>
                  <a:cs typeface="Noto Sans Med" panose="020B0502040504020204" pitchFamily="34" charset="0"/>
                  <a:sym typeface="Arial"/>
                </a:rPr>
                <a:t>添付ファイルテキスト変換</a:t>
              </a:r>
            </a:p>
          </p:txBody>
        </p:sp>
        <p:sp>
          <p:nvSpPr>
            <p:cNvPr id="65" name="正方形/長方形 64">
              <a:extLst>
                <a:ext uri="{FF2B5EF4-FFF2-40B4-BE49-F238E27FC236}">
                  <a16:creationId xmlns:a16="http://schemas.microsoft.com/office/drawing/2014/main" id="{95C1220D-BE98-EC3D-7C0B-A52655CFEA06}"/>
                </a:ext>
              </a:extLst>
            </p:cNvPr>
            <p:cNvSpPr/>
            <p:nvPr/>
          </p:nvSpPr>
          <p:spPr>
            <a:xfrm>
              <a:off x="6167327" y="4193655"/>
              <a:ext cx="2520000" cy="2837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000" u="none" strike="noStrike" kern="0" cap="none" spc="0" normalizeH="0" baseline="0" noProof="0">
                  <a:ln>
                    <a:noFill/>
                  </a:ln>
                  <a:solidFill>
                    <a:srgbClr val="000000"/>
                  </a:solidFill>
                  <a:effectLst/>
                  <a:uLnTx/>
                  <a:uFillTx/>
                  <a:latin typeface="Noto Sans JP" panose="020B0200000000000000" pitchFamily="34" charset="-128"/>
                  <a:ea typeface="Noto Sans JP" panose="020B0200000000000000" pitchFamily="34" charset="-128"/>
                  <a:cs typeface="Noto Sans Med" panose="020B0502040504020204" pitchFamily="34" charset="0"/>
                  <a:sym typeface="Arial"/>
                </a:rPr>
                <a:t>添付ファイル画像変換</a:t>
              </a:r>
            </a:p>
          </p:txBody>
        </p:sp>
      </p:grpSp>
      <p:grpSp>
        <p:nvGrpSpPr>
          <p:cNvPr id="4" name="グループ化 3">
            <a:extLst>
              <a:ext uri="{FF2B5EF4-FFF2-40B4-BE49-F238E27FC236}">
                <a16:creationId xmlns:a16="http://schemas.microsoft.com/office/drawing/2014/main" id="{C4FEF5C0-903D-A5CB-8E8C-1237F6B6C1D2}"/>
              </a:ext>
            </a:extLst>
          </p:cNvPr>
          <p:cNvGrpSpPr/>
          <p:nvPr/>
        </p:nvGrpSpPr>
        <p:grpSpPr>
          <a:xfrm>
            <a:off x="732510" y="1154555"/>
            <a:ext cx="2520000" cy="4023947"/>
            <a:chOff x="709958" y="1154555"/>
            <a:chExt cx="2520000" cy="4023947"/>
          </a:xfrm>
        </p:grpSpPr>
        <p:sp>
          <p:nvSpPr>
            <p:cNvPr id="3" name="正方形/長方形 2">
              <a:extLst>
                <a:ext uri="{FF2B5EF4-FFF2-40B4-BE49-F238E27FC236}">
                  <a16:creationId xmlns:a16="http://schemas.microsoft.com/office/drawing/2014/main" id="{A29088F6-FB28-5375-7252-FC2BFE17DB97}"/>
                </a:ext>
              </a:extLst>
            </p:cNvPr>
            <p:cNvSpPr/>
            <p:nvPr/>
          </p:nvSpPr>
          <p:spPr>
            <a:xfrm>
              <a:off x="979958" y="1154555"/>
              <a:ext cx="1980000" cy="3811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1" lang="ja-JP" altLang="en-US" sz="1100" b="1">
                  <a:solidFill>
                    <a:srgbClr val="000000"/>
                  </a:solidFill>
                  <a:latin typeface="Noto Sans JP" panose="020B0200000000000000" pitchFamily="34" charset="-128"/>
                  <a:ea typeface="Noto Sans JP" panose="020B0200000000000000" pitchFamily="34" charset="-128"/>
                </a:rPr>
                <a:t>脅威防御･標的型攻撃対策</a:t>
              </a:r>
              <a:endParaRPr kumimoji="1" lang="en-US" altLang="ja-JP" sz="1100" b="1" dirty="0">
                <a:solidFill>
                  <a:srgbClr val="000000"/>
                </a:solidFill>
                <a:latin typeface="Noto Sans JP" panose="020B0200000000000000" pitchFamily="34" charset="-128"/>
                <a:ea typeface="Noto Sans JP" panose="020B0200000000000000" pitchFamily="34" charset="-128"/>
              </a:endParaRPr>
            </a:p>
            <a:p>
              <a:pPr lvl="0" algn="ctr">
                <a:defRPr/>
              </a:pPr>
              <a:r>
                <a:rPr kumimoji="1" lang="ja-JP" altLang="en-US" sz="1100" b="1">
                  <a:solidFill>
                    <a:srgbClr val="000000"/>
                  </a:solidFill>
                  <a:latin typeface="Noto Sans JP" panose="020B0200000000000000" pitchFamily="34" charset="-128"/>
                  <a:ea typeface="Noto Sans JP" panose="020B0200000000000000" pitchFamily="34" charset="-128"/>
                </a:rPr>
                <a:t>･</a:t>
              </a:r>
              <a:r>
                <a:rPr lang="zh-TW" altLang="en-US" sz="1100" b="1" dirty="0">
                  <a:solidFill>
                    <a:srgbClr val="000000"/>
                  </a:solidFill>
                  <a:latin typeface="Noto Sans JP" panose="020B0200000000000000" pitchFamily="34" charset="-128"/>
                  <a:ea typeface="Noto Sans JP" panose="020B0200000000000000" pitchFamily="34" charset="-128"/>
                </a:rPr>
                <a:t>情報漏洩対</a:t>
              </a:r>
              <a:r>
                <a:rPr lang="ja-JP" altLang="en-US" sz="1100" b="1">
                  <a:solidFill>
                    <a:srgbClr val="000000"/>
                  </a:solidFill>
                  <a:latin typeface="Noto Sans JP" panose="020B0200000000000000" pitchFamily="34" charset="-128"/>
                  <a:ea typeface="Noto Sans JP" panose="020B0200000000000000" pitchFamily="34" charset="-128"/>
                </a:rPr>
                <a:t>策</a:t>
              </a:r>
              <a:endParaRPr kumimoji="1" lang="ja-JP" altLang="en-US" sz="1100" b="1">
                <a:solidFill>
                  <a:srgbClr val="000000"/>
                </a:solidFill>
                <a:latin typeface="Noto Sans JP" panose="020B0200000000000000" pitchFamily="34" charset="-128"/>
                <a:ea typeface="Noto Sans JP" panose="020B0200000000000000" pitchFamily="34" charset="-128"/>
              </a:endParaRPr>
            </a:p>
          </p:txBody>
        </p:sp>
        <p:cxnSp>
          <p:nvCxnSpPr>
            <p:cNvPr id="27" name="直線コネクタ 26">
              <a:extLst>
                <a:ext uri="{FF2B5EF4-FFF2-40B4-BE49-F238E27FC236}">
                  <a16:creationId xmlns:a16="http://schemas.microsoft.com/office/drawing/2014/main" id="{4A91C5DA-2E21-CA5C-EDED-BBC6D3789870}"/>
                </a:ext>
              </a:extLst>
            </p:cNvPr>
            <p:cNvCxnSpPr>
              <a:cxnSpLocks/>
            </p:cNvCxnSpPr>
            <p:nvPr/>
          </p:nvCxnSpPr>
          <p:spPr>
            <a:xfrm>
              <a:off x="979958" y="1645700"/>
              <a:ext cx="1980000" cy="0"/>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79" name="図 78">
              <a:extLst>
                <a:ext uri="{FF2B5EF4-FFF2-40B4-BE49-F238E27FC236}">
                  <a16:creationId xmlns:a16="http://schemas.microsoft.com/office/drawing/2014/main" id="{9B0FD911-5ABF-D727-23FF-0D5A6228DC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68661" y="1891132"/>
              <a:ext cx="1402594" cy="319085"/>
            </a:xfrm>
            <a:prstGeom prst="rect">
              <a:avLst/>
            </a:prstGeom>
          </p:spPr>
        </p:pic>
        <p:sp>
          <p:nvSpPr>
            <p:cNvPr id="67" name="正方形/長方形 66">
              <a:extLst>
                <a:ext uri="{FF2B5EF4-FFF2-40B4-BE49-F238E27FC236}">
                  <a16:creationId xmlns:a16="http://schemas.microsoft.com/office/drawing/2014/main" id="{315FF5A7-E517-DDA1-2F81-25B3F3246E92}"/>
                </a:ext>
              </a:extLst>
            </p:cNvPr>
            <p:cNvSpPr/>
            <p:nvPr/>
          </p:nvSpPr>
          <p:spPr>
            <a:xfrm>
              <a:off x="709958" y="2441007"/>
              <a:ext cx="2520000" cy="28378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100" b="1" u="none" strike="noStrike" kern="0" cap="none" spc="0" normalizeH="0" baseline="0" noProof="0">
                  <a:ln>
                    <a:noFill/>
                  </a:ln>
                  <a:solidFill>
                    <a:srgbClr val="FFFFFF"/>
                  </a:solidFill>
                  <a:effectLst/>
                  <a:uLnTx/>
                  <a:uFillTx/>
                  <a:latin typeface="Noto Sans JP" panose="020B0200000000000000" pitchFamily="34" charset="-128"/>
                  <a:ea typeface="Noto Sans JP" panose="020B0200000000000000" pitchFamily="34" charset="-128"/>
                  <a:cs typeface="Noto Sans" panose="020B0502040504020204" pitchFamily="34" charset="0"/>
                  <a:sym typeface="Arial"/>
                </a:rPr>
                <a:t>脅威防御・標的型攻撃対策</a:t>
              </a:r>
              <a:endParaRPr kumimoji="1" lang="ja-JP" altLang="en-US" sz="1100" b="1" u="none" strike="noStrike" kern="0" cap="none" spc="0" normalizeH="0" baseline="0" noProof="0">
                <a:ln>
                  <a:noFill/>
                </a:ln>
                <a:solidFill>
                  <a:srgbClr val="FFFFFF"/>
                </a:solidFill>
                <a:effectLst/>
                <a:uLnTx/>
                <a:uFillTx/>
                <a:latin typeface="Noto Sans JP" panose="020B0200000000000000" pitchFamily="34" charset="-128"/>
                <a:ea typeface="Noto Sans JP" panose="020B0200000000000000" pitchFamily="34" charset="-128"/>
                <a:cs typeface="Noto Sans" panose="020B0502040504020204" pitchFamily="34" charset="0"/>
                <a:sym typeface="Arial"/>
              </a:endParaRPr>
            </a:p>
          </p:txBody>
        </p:sp>
        <p:sp>
          <p:nvSpPr>
            <p:cNvPr id="68" name="正方形/長方形 67">
              <a:extLst>
                <a:ext uri="{FF2B5EF4-FFF2-40B4-BE49-F238E27FC236}">
                  <a16:creationId xmlns:a16="http://schemas.microsoft.com/office/drawing/2014/main" id="{E81B7CA0-008C-E13F-D273-8969F16FCB1C}"/>
                </a:ext>
              </a:extLst>
            </p:cNvPr>
            <p:cNvSpPr/>
            <p:nvPr/>
          </p:nvSpPr>
          <p:spPr>
            <a:xfrm>
              <a:off x="709958" y="2791537"/>
              <a:ext cx="2520000" cy="2837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000" u="none" strike="noStrike" kern="0" cap="none" spc="0" normalizeH="0" baseline="0" noProof="0">
                  <a:ln>
                    <a:noFill/>
                  </a:ln>
                  <a:solidFill>
                    <a:srgbClr val="000000"/>
                  </a:solidFill>
                  <a:effectLst/>
                  <a:uLnTx/>
                  <a:uFillTx/>
                  <a:latin typeface="Noto Sans JP" panose="020B0200000000000000" pitchFamily="34" charset="-128"/>
                  <a:ea typeface="Noto Sans JP" panose="020B0200000000000000" pitchFamily="34" charset="-128"/>
                  <a:cs typeface="Noto Sans Med" panose="020B0502040504020204" pitchFamily="34" charset="0"/>
                  <a:sym typeface="Arial"/>
                </a:rPr>
                <a:t>アンチウィルス・アンチスパム</a:t>
              </a:r>
            </a:p>
          </p:txBody>
        </p:sp>
        <p:sp>
          <p:nvSpPr>
            <p:cNvPr id="69" name="正方形/長方形 68">
              <a:extLst>
                <a:ext uri="{FF2B5EF4-FFF2-40B4-BE49-F238E27FC236}">
                  <a16:creationId xmlns:a16="http://schemas.microsoft.com/office/drawing/2014/main" id="{FCDD6FF7-EA2A-F76E-0C1E-EED8169B9640}"/>
                </a:ext>
              </a:extLst>
            </p:cNvPr>
            <p:cNvSpPr/>
            <p:nvPr/>
          </p:nvSpPr>
          <p:spPr>
            <a:xfrm>
              <a:off x="709958" y="4193655"/>
              <a:ext cx="2520000" cy="28378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100" b="1" u="none" strike="noStrike" kern="0" cap="none" spc="0" normalizeH="0" baseline="0" noProof="0">
                  <a:ln>
                    <a:noFill/>
                  </a:ln>
                  <a:solidFill>
                    <a:srgbClr val="FFFFFF"/>
                  </a:solidFill>
                  <a:effectLst/>
                  <a:uLnTx/>
                  <a:uFillTx/>
                  <a:latin typeface="Noto Sans JP" panose="020B0200000000000000" pitchFamily="34" charset="-128"/>
                  <a:ea typeface="Noto Sans JP" panose="020B0200000000000000" pitchFamily="34" charset="-128"/>
                  <a:cs typeface="Noto Sans" panose="020B0502040504020204" pitchFamily="34" charset="0"/>
                  <a:sym typeface="Arial"/>
                </a:rPr>
                <a:t>情報漏えい対策</a:t>
              </a:r>
            </a:p>
          </p:txBody>
        </p:sp>
        <p:sp>
          <p:nvSpPr>
            <p:cNvPr id="70" name="正方形/長方形 69">
              <a:extLst>
                <a:ext uri="{FF2B5EF4-FFF2-40B4-BE49-F238E27FC236}">
                  <a16:creationId xmlns:a16="http://schemas.microsoft.com/office/drawing/2014/main" id="{C038CF53-94F6-354D-7C8E-9E1DED25373B}"/>
                </a:ext>
              </a:extLst>
            </p:cNvPr>
            <p:cNvSpPr/>
            <p:nvPr/>
          </p:nvSpPr>
          <p:spPr>
            <a:xfrm>
              <a:off x="709958" y="3142066"/>
              <a:ext cx="2520000" cy="2837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000" u="none" strike="noStrike" kern="0" cap="none" spc="0" normalizeH="0" baseline="0" noProof="0">
                  <a:ln>
                    <a:noFill/>
                  </a:ln>
                  <a:solidFill>
                    <a:srgbClr val="000000"/>
                  </a:solidFill>
                  <a:effectLst/>
                  <a:uLnTx/>
                  <a:uFillTx/>
                  <a:latin typeface="Noto Sans JP" panose="020B0200000000000000" pitchFamily="34" charset="-128"/>
                  <a:ea typeface="Noto Sans JP" panose="020B0200000000000000" pitchFamily="34" charset="-128"/>
                  <a:cs typeface="Noto Sans Med" panose="020B0502040504020204" pitchFamily="34" charset="0"/>
                  <a:sym typeface="Arial"/>
                </a:rPr>
                <a:t>フィッシング対策</a:t>
              </a:r>
              <a:endParaRPr kumimoji="1" lang="ja-JP" altLang="en-US" sz="1000" u="none" strike="noStrike" kern="0" cap="none" spc="0" normalizeH="0" baseline="0" noProof="0">
                <a:ln>
                  <a:noFill/>
                </a:ln>
                <a:solidFill>
                  <a:srgbClr val="000000"/>
                </a:solidFill>
                <a:effectLst/>
                <a:uLnTx/>
                <a:uFillTx/>
                <a:latin typeface="Noto Sans JP" panose="020B0200000000000000" pitchFamily="34" charset="-128"/>
                <a:ea typeface="Noto Sans JP" panose="020B0200000000000000" pitchFamily="34" charset="-128"/>
                <a:cs typeface="Noto Sans Med" panose="020B0502040504020204" pitchFamily="34" charset="0"/>
                <a:sym typeface="Arial"/>
              </a:endParaRPr>
            </a:p>
          </p:txBody>
        </p:sp>
        <p:sp>
          <p:nvSpPr>
            <p:cNvPr id="71" name="正方形/長方形 70">
              <a:extLst>
                <a:ext uri="{FF2B5EF4-FFF2-40B4-BE49-F238E27FC236}">
                  <a16:creationId xmlns:a16="http://schemas.microsoft.com/office/drawing/2014/main" id="{7B45A79C-5C74-393B-2B90-07BDC4B16758}"/>
                </a:ext>
              </a:extLst>
            </p:cNvPr>
            <p:cNvSpPr/>
            <p:nvPr/>
          </p:nvSpPr>
          <p:spPr>
            <a:xfrm>
              <a:off x="709958" y="3492596"/>
              <a:ext cx="2520000" cy="2837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000" u="none" strike="noStrike" kern="0" cap="none" spc="0" normalizeH="0" baseline="0" noProof="0">
                  <a:ln>
                    <a:noFill/>
                  </a:ln>
                  <a:solidFill>
                    <a:srgbClr val="000000"/>
                  </a:solidFill>
                  <a:effectLst/>
                  <a:uLnTx/>
                  <a:uFillTx/>
                  <a:latin typeface="Noto Sans JP" panose="020B0200000000000000" pitchFamily="34" charset="-128"/>
                  <a:ea typeface="Noto Sans JP" panose="020B0200000000000000" pitchFamily="34" charset="-128"/>
                  <a:cs typeface="Noto Sans Med" panose="020B0502040504020204" pitchFamily="34" charset="0"/>
                  <a:sym typeface="Arial"/>
                </a:rPr>
                <a:t>なりすまし対策</a:t>
              </a:r>
            </a:p>
          </p:txBody>
        </p:sp>
        <p:sp>
          <p:nvSpPr>
            <p:cNvPr id="72" name="正方形/長方形 71">
              <a:extLst>
                <a:ext uri="{FF2B5EF4-FFF2-40B4-BE49-F238E27FC236}">
                  <a16:creationId xmlns:a16="http://schemas.microsoft.com/office/drawing/2014/main" id="{93C6D53E-F606-3B40-FFE7-1D4921FE162D}"/>
                </a:ext>
              </a:extLst>
            </p:cNvPr>
            <p:cNvSpPr/>
            <p:nvPr/>
          </p:nvSpPr>
          <p:spPr>
            <a:xfrm>
              <a:off x="709958" y="4894717"/>
              <a:ext cx="2520000" cy="2837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000" u="none" strike="noStrike" kern="0" cap="none" spc="0" normalizeH="0" baseline="0" noProof="0">
                  <a:ln>
                    <a:noFill/>
                  </a:ln>
                  <a:solidFill>
                    <a:srgbClr val="000000"/>
                  </a:solidFill>
                  <a:effectLst/>
                  <a:uLnTx/>
                  <a:uFillTx/>
                  <a:latin typeface="Noto Sans JP" panose="020B0200000000000000" pitchFamily="34" charset="-128"/>
                  <a:ea typeface="Noto Sans JP" panose="020B0200000000000000" pitchFamily="34" charset="-128"/>
                  <a:cs typeface="Noto Sans Med" panose="020B0502040504020204" pitchFamily="34" charset="0"/>
                  <a:sym typeface="Arial"/>
                </a:rPr>
                <a:t>　</a:t>
              </a:r>
              <a:r>
                <a:rPr kumimoji="0" lang="zh-TW" altLang="en-US" sz="1000" u="none" strike="noStrike" kern="0" cap="none" spc="0" normalizeH="0" baseline="0" noProof="0" dirty="0">
                  <a:ln>
                    <a:noFill/>
                  </a:ln>
                  <a:solidFill>
                    <a:srgbClr val="000000"/>
                  </a:solidFill>
                  <a:effectLst/>
                  <a:uLnTx/>
                  <a:uFillTx/>
                  <a:latin typeface="Noto Sans JP" panose="020B0200000000000000" pitchFamily="34" charset="-128"/>
                  <a:ea typeface="Noto Sans JP" panose="020B0200000000000000" pitchFamily="34" charset="-128"/>
                  <a:cs typeface="Noto Sans Med" panose="020B0502040504020204" pitchFamily="34" charset="0"/>
                  <a:sym typeface="Arial"/>
                </a:rPr>
                <a:t>個人情報</a:t>
              </a:r>
              <a:r>
                <a:rPr kumimoji="0" lang="ja-JP" altLang="en-US" sz="1000" u="none" strike="noStrike" kern="0" cap="none" spc="0" normalizeH="0" baseline="0" noProof="0">
                  <a:ln>
                    <a:noFill/>
                  </a:ln>
                  <a:solidFill>
                    <a:srgbClr val="000000"/>
                  </a:solidFill>
                  <a:effectLst/>
                  <a:uLnTx/>
                  <a:uFillTx/>
                  <a:latin typeface="Noto Sans JP" panose="020B0200000000000000" pitchFamily="34" charset="-128"/>
                  <a:ea typeface="Noto Sans JP" panose="020B0200000000000000" pitchFamily="34" charset="-128"/>
                  <a:cs typeface="Noto Sans Med" panose="020B0502040504020204" pitchFamily="34" charset="0"/>
                  <a:sym typeface="Arial"/>
                </a:rPr>
                <a:t>漏洩・</a:t>
              </a:r>
              <a:r>
                <a:rPr kumimoji="1" lang="en-US" altLang="ja-JP" sz="1000" u="none" strike="noStrike" kern="0" cap="none" spc="0" normalizeH="0" baseline="0" noProof="0" dirty="0">
                  <a:ln>
                    <a:noFill/>
                  </a:ln>
                  <a:solidFill>
                    <a:srgbClr val="000000"/>
                  </a:solidFill>
                  <a:effectLst/>
                  <a:uLnTx/>
                  <a:uFillTx/>
                  <a:latin typeface="Noto Sans JP" panose="020B0200000000000000" pitchFamily="34" charset="-128"/>
                  <a:ea typeface="Noto Sans JP" panose="020B0200000000000000" pitchFamily="34" charset="-128"/>
                  <a:cs typeface="Noto Sans Med" panose="020B0502040504020204" pitchFamily="34" charset="0"/>
                  <a:sym typeface="Arial"/>
                </a:rPr>
                <a:t>PPAP</a:t>
              </a:r>
              <a:r>
                <a:rPr kumimoji="1" lang="ja-JP" altLang="en-US" sz="1000" u="none" strike="noStrike" kern="0" cap="none" spc="0" normalizeH="0" baseline="0" noProof="0">
                  <a:ln>
                    <a:noFill/>
                  </a:ln>
                  <a:solidFill>
                    <a:srgbClr val="000000"/>
                  </a:solidFill>
                  <a:effectLst/>
                  <a:uLnTx/>
                  <a:uFillTx/>
                  <a:latin typeface="Noto Sans JP" panose="020B0200000000000000" pitchFamily="34" charset="-128"/>
                  <a:ea typeface="Noto Sans JP" panose="020B0200000000000000" pitchFamily="34" charset="-128"/>
                  <a:cs typeface="Noto Sans Med" panose="020B0502040504020204" pitchFamily="34" charset="0"/>
                  <a:sym typeface="Arial"/>
                </a:rPr>
                <a:t>対策</a:t>
              </a:r>
            </a:p>
          </p:txBody>
        </p:sp>
        <p:sp>
          <p:nvSpPr>
            <p:cNvPr id="73" name="正方形/長方形 72">
              <a:extLst>
                <a:ext uri="{FF2B5EF4-FFF2-40B4-BE49-F238E27FC236}">
                  <a16:creationId xmlns:a16="http://schemas.microsoft.com/office/drawing/2014/main" id="{66306D60-9961-A00C-71FF-57B432A1FB5D}"/>
                </a:ext>
              </a:extLst>
            </p:cNvPr>
            <p:cNvSpPr/>
            <p:nvPr/>
          </p:nvSpPr>
          <p:spPr>
            <a:xfrm>
              <a:off x="709958" y="3843125"/>
              <a:ext cx="2520000" cy="2837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000" u="none" strike="noStrike" kern="0" cap="none" spc="0" normalizeH="0" baseline="0" noProof="0">
                  <a:ln>
                    <a:noFill/>
                  </a:ln>
                  <a:solidFill>
                    <a:srgbClr val="000000"/>
                  </a:solidFill>
                  <a:effectLst/>
                  <a:uLnTx/>
                  <a:uFillTx/>
                  <a:latin typeface="Noto Sans JP" panose="020B0200000000000000" pitchFamily="34" charset="-128"/>
                  <a:ea typeface="Noto Sans JP" panose="020B0200000000000000" pitchFamily="34" charset="-128"/>
                  <a:cs typeface="Noto Sans Med" panose="020B0502040504020204" pitchFamily="34" charset="0"/>
                  <a:sym typeface="Arial"/>
                </a:rPr>
                <a:t>BEC</a:t>
              </a:r>
              <a:r>
                <a:rPr kumimoji="0" lang="ja-JP" altLang="en-US" sz="1000" u="none" strike="noStrike" kern="0" cap="none" spc="0" normalizeH="0" baseline="0" noProof="0">
                  <a:ln>
                    <a:noFill/>
                  </a:ln>
                  <a:solidFill>
                    <a:srgbClr val="000000"/>
                  </a:solidFill>
                  <a:effectLst/>
                  <a:uLnTx/>
                  <a:uFillTx/>
                  <a:latin typeface="Noto Sans JP" panose="020B0200000000000000" pitchFamily="34" charset="-128"/>
                  <a:ea typeface="Noto Sans JP" panose="020B0200000000000000" pitchFamily="34" charset="-128"/>
                  <a:cs typeface="Noto Sans Med" panose="020B0502040504020204" pitchFamily="34" charset="0"/>
                  <a:sym typeface="Arial"/>
                </a:rPr>
                <a:t>対策</a:t>
              </a:r>
              <a:endParaRPr kumimoji="1" lang="ja-JP" altLang="en-US" sz="1000" u="none" strike="noStrike" kern="0" cap="none" spc="0" normalizeH="0" baseline="0" noProof="0">
                <a:ln>
                  <a:noFill/>
                </a:ln>
                <a:solidFill>
                  <a:srgbClr val="000000"/>
                </a:solidFill>
                <a:effectLst/>
                <a:uLnTx/>
                <a:uFillTx/>
                <a:latin typeface="Noto Sans JP" panose="020B0200000000000000" pitchFamily="34" charset="-128"/>
                <a:ea typeface="Noto Sans JP" panose="020B0200000000000000" pitchFamily="34" charset="-128"/>
                <a:cs typeface="Noto Sans Med" panose="020B0502040504020204" pitchFamily="34" charset="0"/>
                <a:sym typeface="Arial"/>
              </a:endParaRPr>
            </a:p>
          </p:txBody>
        </p:sp>
        <p:sp>
          <p:nvSpPr>
            <p:cNvPr id="74" name="正方形/長方形 73">
              <a:extLst>
                <a:ext uri="{FF2B5EF4-FFF2-40B4-BE49-F238E27FC236}">
                  <a16:creationId xmlns:a16="http://schemas.microsoft.com/office/drawing/2014/main" id="{35A9E5A3-5AD2-F14A-EC62-511EF8B39E6F}"/>
                </a:ext>
              </a:extLst>
            </p:cNvPr>
            <p:cNvSpPr/>
            <p:nvPr/>
          </p:nvSpPr>
          <p:spPr>
            <a:xfrm>
              <a:off x="709958" y="4544184"/>
              <a:ext cx="2520000" cy="2837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000" u="none" strike="noStrike" kern="0" cap="none" spc="0" normalizeH="0" baseline="0" noProof="0">
                  <a:ln>
                    <a:noFill/>
                  </a:ln>
                  <a:solidFill>
                    <a:srgbClr val="000000"/>
                  </a:solidFill>
                  <a:effectLst/>
                  <a:uLnTx/>
                  <a:uFillTx/>
                  <a:latin typeface="Noto Sans JP" panose="020B0200000000000000" pitchFamily="34" charset="-128"/>
                  <a:ea typeface="Noto Sans JP" panose="020B0200000000000000" pitchFamily="34" charset="-128"/>
                  <a:cs typeface="Noto Sans Med" panose="020B0502040504020204" pitchFamily="34" charset="0"/>
                  <a:sym typeface="Arial"/>
                </a:rPr>
                <a:t>メール誤送信​対策</a:t>
              </a:r>
              <a:endParaRPr kumimoji="1" lang="ja-JP" altLang="en-US" sz="1000" u="none" strike="noStrike" kern="0" cap="none" spc="0" normalizeH="0" baseline="0" noProof="0">
                <a:ln>
                  <a:noFill/>
                </a:ln>
                <a:solidFill>
                  <a:srgbClr val="000000"/>
                </a:solidFill>
                <a:effectLst/>
                <a:uLnTx/>
                <a:uFillTx/>
                <a:latin typeface="Noto Sans JP" panose="020B0200000000000000" pitchFamily="34" charset="-128"/>
                <a:ea typeface="Noto Sans JP" panose="020B0200000000000000" pitchFamily="34" charset="-128"/>
                <a:cs typeface="Noto Sans Med" panose="020B0502040504020204" pitchFamily="34" charset="0"/>
                <a:sym typeface="Arial"/>
              </a:endParaRPr>
            </a:p>
          </p:txBody>
        </p:sp>
      </p:grpSp>
      <p:grpSp>
        <p:nvGrpSpPr>
          <p:cNvPr id="5" name="グループ化 4">
            <a:extLst>
              <a:ext uri="{FF2B5EF4-FFF2-40B4-BE49-F238E27FC236}">
                <a16:creationId xmlns:a16="http://schemas.microsoft.com/office/drawing/2014/main" id="{699B5EA0-CECF-7BF7-D415-B0CED0BDBF27}"/>
              </a:ext>
            </a:extLst>
          </p:cNvPr>
          <p:cNvGrpSpPr/>
          <p:nvPr/>
        </p:nvGrpSpPr>
        <p:grpSpPr>
          <a:xfrm>
            <a:off x="8935822" y="1154555"/>
            <a:ext cx="2523669" cy="5426062"/>
            <a:chOff x="3456984" y="1154555"/>
            <a:chExt cx="2523669" cy="5426062"/>
          </a:xfrm>
        </p:grpSpPr>
        <p:sp>
          <p:nvSpPr>
            <p:cNvPr id="26" name="正方形/長方形 25">
              <a:extLst>
                <a:ext uri="{FF2B5EF4-FFF2-40B4-BE49-F238E27FC236}">
                  <a16:creationId xmlns:a16="http://schemas.microsoft.com/office/drawing/2014/main" id="{4E41DAE5-4658-BAD8-6C3D-92EC9F4B0E6C}"/>
                </a:ext>
              </a:extLst>
            </p:cNvPr>
            <p:cNvSpPr/>
            <p:nvPr/>
          </p:nvSpPr>
          <p:spPr>
            <a:xfrm>
              <a:off x="3460653" y="1154555"/>
              <a:ext cx="2519999" cy="3811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1" lang="ja-JP" altLang="en-US" sz="1100" b="1">
                  <a:solidFill>
                    <a:srgbClr val="000000"/>
                  </a:solidFill>
                  <a:latin typeface="Noto Sans JP" panose="020B0200000000000000" pitchFamily="34" charset="-128"/>
                  <a:ea typeface="Noto Sans JP" panose="020B0200000000000000" pitchFamily="34" charset="-128"/>
                </a:rPr>
                <a:t>クラウドメールセキュリティ</a:t>
              </a:r>
              <a:endParaRPr kumimoji="1" lang="en-US" altLang="ja-JP" sz="1100" b="1" dirty="0">
                <a:solidFill>
                  <a:srgbClr val="000000"/>
                </a:solidFill>
                <a:latin typeface="Noto Sans JP" panose="020B0200000000000000" pitchFamily="34" charset="-128"/>
                <a:ea typeface="Noto Sans JP" panose="020B0200000000000000" pitchFamily="34" charset="-128"/>
              </a:endParaRPr>
            </a:p>
            <a:p>
              <a:pPr lvl="0" algn="ctr">
                <a:defRPr/>
              </a:pPr>
              <a:r>
                <a:rPr kumimoji="1" lang="en-US" altLang="ja-JP" sz="1100" b="1" dirty="0">
                  <a:solidFill>
                    <a:srgbClr val="000000"/>
                  </a:solidFill>
                  <a:latin typeface="Noto Sans JP" panose="020B0200000000000000" pitchFamily="34" charset="-128"/>
                  <a:ea typeface="Noto Sans JP" panose="020B0200000000000000" pitchFamily="34" charset="-128"/>
                </a:rPr>
                <a:t>CMSS</a:t>
              </a:r>
              <a:endParaRPr kumimoji="1" lang="ja-JP" altLang="en-US" sz="1100" b="1">
                <a:solidFill>
                  <a:srgbClr val="000000"/>
                </a:solidFill>
                <a:latin typeface="Noto Sans JP" panose="020B0200000000000000" pitchFamily="34" charset="-128"/>
                <a:ea typeface="Noto Sans JP" panose="020B0200000000000000" pitchFamily="34" charset="-128"/>
              </a:endParaRPr>
            </a:p>
          </p:txBody>
        </p:sp>
        <p:cxnSp>
          <p:nvCxnSpPr>
            <p:cNvPr id="29" name="直線コネクタ 28">
              <a:extLst>
                <a:ext uri="{FF2B5EF4-FFF2-40B4-BE49-F238E27FC236}">
                  <a16:creationId xmlns:a16="http://schemas.microsoft.com/office/drawing/2014/main" id="{507F5579-ACC5-1CD2-980E-640CC2D13E55}"/>
                </a:ext>
              </a:extLst>
            </p:cNvPr>
            <p:cNvCxnSpPr>
              <a:cxnSpLocks/>
            </p:cNvCxnSpPr>
            <p:nvPr/>
          </p:nvCxnSpPr>
          <p:spPr>
            <a:xfrm>
              <a:off x="3730653" y="1645700"/>
              <a:ext cx="1980000" cy="0"/>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86" name="図 85">
              <a:extLst>
                <a:ext uri="{FF2B5EF4-FFF2-40B4-BE49-F238E27FC236}">
                  <a16:creationId xmlns:a16="http://schemas.microsoft.com/office/drawing/2014/main" id="{720C5F9B-6386-1469-DEC3-63DC83C5BF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60653" y="1781979"/>
              <a:ext cx="2519999" cy="559999"/>
            </a:xfrm>
            <a:prstGeom prst="rect">
              <a:avLst/>
            </a:prstGeom>
          </p:spPr>
        </p:pic>
        <p:sp>
          <p:nvSpPr>
            <p:cNvPr id="31" name="正方形/長方形 30">
              <a:extLst>
                <a:ext uri="{FF2B5EF4-FFF2-40B4-BE49-F238E27FC236}">
                  <a16:creationId xmlns:a16="http://schemas.microsoft.com/office/drawing/2014/main" id="{B1C3FCFB-1DB6-B632-A38E-B53ECB212281}"/>
                </a:ext>
              </a:extLst>
            </p:cNvPr>
            <p:cNvSpPr/>
            <p:nvPr/>
          </p:nvSpPr>
          <p:spPr>
            <a:xfrm>
              <a:off x="3460653" y="2441007"/>
              <a:ext cx="2520000" cy="28378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100" b="1" u="none" strike="noStrike" kern="0" cap="none" spc="0" normalizeH="0" baseline="0" noProof="0">
                  <a:ln>
                    <a:noFill/>
                  </a:ln>
                  <a:solidFill>
                    <a:srgbClr val="FFFFFF"/>
                  </a:solidFill>
                  <a:effectLst/>
                  <a:uLnTx/>
                  <a:uFillTx/>
                  <a:latin typeface="Noto Sans JP" panose="020B0200000000000000" pitchFamily="34" charset="-128"/>
                  <a:ea typeface="Noto Sans JP" panose="020B0200000000000000" pitchFamily="34" charset="-128"/>
                  <a:cs typeface="Noto Sans" panose="020B0502040504020204" pitchFamily="34" charset="0"/>
                  <a:sym typeface="Arial"/>
                </a:rPr>
                <a:t>脅威防御・標的型攻撃対策</a:t>
              </a:r>
              <a:endParaRPr kumimoji="1" lang="ja-JP" altLang="en-US" sz="1100" b="1" u="none" strike="noStrike" kern="0" cap="none" spc="0" normalizeH="0" baseline="0" noProof="0">
                <a:ln>
                  <a:noFill/>
                </a:ln>
                <a:solidFill>
                  <a:srgbClr val="FFFFFF"/>
                </a:solidFill>
                <a:effectLst/>
                <a:uLnTx/>
                <a:uFillTx/>
                <a:latin typeface="Noto Sans JP" panose="020B0200000000000000" pitchFamily="34" charset="-128"/>
                <a:ea typeface="Noto Sans JP" panose="020B0200000000000000" pitchFamily="34" charset="-128"/>
                <a:cs typeface="Noto Sans" panose="020B0502040504020204" pitchFamily="34" charset="0"/>
                <a:sym typeface="Arial"/>
              </a:endParaRPr>
            </a:p>
          </p:txBody>
        </p:sp>
        <p:sp>
          <p:nvSpPr>
            <p:cNvPr id="32" name="正方形/長方形 31">
              <a:extLst>
                <a:ext uri="{FF2B5EF4-FFF2-40B4-BE49-F238E27FC236}">
                  <a16:creationId xmlns:a16="http://schemas.microsoft.com/office/drawing/2014/main" id="{1BFDB388-B79E-A8BE-7799-39AE61976970}"/>
                </a:ext>
              </a:extLst>
            </p:cNvPr>
            <p:cNvSpPr/>
            <p:nvPr/>
          </p:nvSpPr>
          <p:spPr>
            <a:xfrm>
              <a:off x="3460653" y="2791537"/>
              <a:ext cx="2520000" cy="2837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000" u="none" strike="noStrike" kern="0" cap="none" spc="0" normalizeH="0" baseline="0" noProof="0">
                  <a:ln>
                    <a:noFill/>
                  </a:ln>
                  <a:solidFill>
                    <a:srgbClr val="000000"/>
                  </a:solidFill>
                  <a:effectLst/>
                  <a:uLnTx/>
                  <a:uFillTx/>
                  <a:latin typeface="Noto Sans JP" panose="020B0200000000000000" pitchFamily="34" charset="-128"/>
                  <a:ea typeface="Noto Sans JP" panose="020B0200000000000000" pitchFamily="34" charset="-128"/>
                  <a:cs typeface="Noto Sans Med" panose="020B0502040504020204" pitchFamily="34" charset="0"/>
                  <a:sym typeface="Arial"/>
                </a:rPr>
                <a:t>アンチウィルス・アンチスパム</a:t>
              </a:r>
            </a:p>
          </p:txBody>
        </p:sp>
        <p:sp>
          <p:nvSpPr>
            <p:cNvPr id="33" name="正方形/長方形 32">
              <a:extLst>
                <a:ext uri="{FF2B5EF4-FFF2-40B4-BE49-F238E27FC236}">
                  <a16:creationId xmlns:a16="http://schemas.microsoft.com/office/drawing/2014/main" id="{06CD77D2-9B67-946A-1755-5A71476313C4}"/>
                </a:ext>
              </a:extLst>
            </p:cNvPr>
            <p:cNvSpPr/>
            <p:nvPr/>
          </p:nvSpPr>
          <p:spPr>
            <a:xfrm>
              <a:off x="3460653" y="4193655"/>
              <a:ext cx="2520000" cy="28378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marL="0" marR="0" lvl="0" indent="0" algn="ctr" defTabSz="914400" rtl="0" eaLnBrk="1" fontAlgn="auto" latinLnBrk="0" hangingPunct="1">
                <a:lnSpc>
                  <a:spcPts val="920"/>
                </a:lnSpc>
                <a:spcBef>
                  <a:spcPts val="0"/>
                </a:spcBef>
                <a:spcAft>
                  <a:spcPts val="0"/>
                </a:spcAft>
                <a:buClr>
                  <a:srgbClr val="000000"/>
                </a:buClr>
                <a:buSzTx/>
                <a:buFont typeface="Arial"/>
                <a:buNone/>
                <a:tabLst/>
                <a:defRPr/>
              </a:pPr>
              <a:r>
                <a:rPr kumimoji="0" lang="zh-TW" altLang="en-US" sz="1100" b="1" u="none" strike="noStrike" kern="0" cap="none" spc="0" normalizeH="0" baseline="0" noProof="0">
                  <a:ln>
                    <a:noFill/>
                  </a:ln>
                  <a:solidFill>
                    <a:srgbClr val="FFFFFF"/>
                  </a:solidFill>
                  <a:effectLst/>
                  <a:uLnTx/>
                  <a:uFillTx/>
                  <a:latin typeface="Noto Sans JP" panose="020B0200000000000000" pitchFamily="34" charset="-128"/>
                  <a:ea typeface="Noto Sans JP" panose="020B0200000000000000" pitchFamily="34" charset="-128"/>
                  <a:cs typeface="Noto Sans" panose="020B0502040504020204" pitchFamily="34" charset="0"/>
                  <a:sym typeface="Arial"/>
                </a:rPr>
                <a:t>情報漏洩対策</a:t>
              </a:r>
              <a:endParaRPr kumimoji="0" lang="en-US" altLang="zh-TW" sz="1100" b="1" u="none" strike="noStrike" kern="0" cap="none" spc="0" normalizeH="0" baseline="0" noProof="0">
                <a:ln>
                  <a:noFill/>
                </a:ln>
                <a:solidFill>
                  <a:srgbClr val="FFFFFF"/>
                </a:solidFill>
                <a:effectLst/>
                <a:uLnTx/>
                <a:uFillTx/>
                <a:latin typeface="Noto Sans JP" panose="020B0200000000000000" pitchFamily="34" charset="-128"/>
                <a:ea typeface="Noto Sans JP" panose="020B0200000000000000" pitchFamily="34" charset="-128"/>
                <a:cs typeface="Noto Sans" panose="020B0502040504020204" pitchFamily="34" charset="0"/>
                <a:sym typeface="Arial"/>
              </a:endParaRPr>
            </a:p>
            <a:p>
              <a:pPr marL="0" marR="0" lvl="0" indent="0" algn="ctr" defTabSz="914400" rtl="0" eaLnBrk="1" fontAlgn="auto" latinLnBrk="0" hangingPunct="1">
                <a:lnSpc>
                  <a:spcPts val="920"/>
                </a:lnSpc>
                <a:spcBef>
                  <a:spcPts val="0"/>
                </a:spcBef>
                <a:spcAft>
                  <a:spcPts val="0"/>
                </a:spcAft>
                <a:buClr>
                  <a:srgbClr val="000000"/>
                </a:buClr>
                <a:buSzTx/>
                <a:buFont typeface="Arial"/>
                <a:buNone/>
                <a:tabLst/>
                <a:defRPr/>
              </a:pPr>
              <a:r>
                <a:rPr kumimoji="0" lang="ja-JP" altLang="en-US" sz="1100" b="1" u="none" strike="noStrike" kern="0" cap="none" spc="0" normalizeH="0" baseline="0" noProof="0">
                  <a:ln>
                    <a:noFill/>
                  </a:ln>
                  <a:solidFill>
                    <a:srgbClr val="FFFFFF"/>
                  </a:solidFill>
                  <a:effectLst/>
                  <a:uLnTx/>
                  <a:uFillTx/>
                  <a:latin typeface="Noto Sans JP" panose="020B0200000000000000" pitchFamily="34" charset="-128"/>
                  <a:ea typeface="Noto Sans JP" panose="020B0200000000000000" pitchFamily="34" charset="-128"/>
                  <a:cs typeface="Noto Sans" panose="020B0502040504020204" pitchFamily="34" charset="0"/>
                  <a:sym typeface="Arial"/>
                </a:rPr>
                <a:t> </a:t>
              </a:r>
              <a:r>
                <a:rPr kumimoji="0" lang="en-US" altLang="zh-TW" sz="700" b="1" u="none" strike="noStrike" kern="0" cap="none" spc="0" normalizeH="0" baseline="0" noProof="0">
                  <a:ln>
                    <a:noFill/>
                  </a:ln>
                  <a:solidFill>
                    <a:srgbClr val="FFFFFF"/>
                  </a:solidFill>
                  <a:effectLst/>
                  <a:uLnTx/>
                  <a:uFillTx/>
                  <a:latin typeface="Noto Sans JP" panose="020B0200000000000000" pitchFamily="34" charset="-128"/>
                  <a:ea typeface="Noto Sans JP" panose="020B0200000000000000" pitchFamily="34" charset="-128"/>
                  <a:cs typeface="Noto Sans" panose="020B0502040504020204" pitchFamily="34" charset="0"/>
                  <a:sym typeface="Arial"/>
                </a:rPr>
                <a:t>(</a:t>
              </a:r>
              <a:r>
                <a:rPr kumimoji="0" lang="ja-JP" altLang="en-US" sz="700" b="1" u="none" strike="noStrike" kern="0" cap="none" spc="0" normalizeH="0" baseline="0" noProof="0">
                  <a:ln>
                    <a:noFill/>
                  </a:ln>
                  <a:solidFill>
                    <a:srgbClr val="FFFFFF"/>
                  </a:solidFill>
                  <a:effectLst/>
                  <a:uLnTx/>
                  <a:uFillTx/>
                  <a:latin typeface="Noto Sans JP" panose="020B0200000000000000" pitchFamily="34" charset="-128"/>
                  <a:ea typeface="Noto Sans JP" panose="020B0200000000000000" pitchFamily="34" charset="-128"/>
                  <a:cs typeface="Noto Sans" panose="020B0502040504020204" pitchFamily="34" charset="0"/>
                  <a:sym typeface="Arial"/>
                </a:rPr>
                <a:t>メール誤送信​・</a:t>
              </a:r>
              <a:r>
                <a:rPr kumimoji="0" lang="zh-TW" altLang="en-US" sz="700" b="1" u="none" strike="noStrike" kern="0" cap="none" spc="0" normalizeH="0" baseline="0" noProof="0">
                  <a:ln>
                    <a:noFill/>
                  </a:ln>
                  <a:solidFill>
                    <a:srgbClr val="FFFFFF"/>
                  </a:solidFill>
                  <a:effectLst/>
                  <a:uLnTx/>
                  <a:uFillTx/>
                  <a:latin typeface="Noto Sans JP" panose="020B0200000000000000" pitchFamily="34" charset="-128"/>
                  <a:ea typeface="Noto Sans JP" panose="020B0200000000000000" pitchFamily="34" charset="-128"/>
                  <a:cs typeface="Noto Sans" panose="020B0502040504020204" pitchFamily="34" charset="0"/>
                  <a:sym typeface="Arial"/>
                </a:rPr>
                <a:t>個人情報</a:t>
              </a:r>
              <a:r>
                <a:rPr kumimoji="0" lang="en-US" altLang="zh-TW" sz="700" b="1" u="none" strike="noStrike" kern="0" cap="none" spc="0" normalizeH="0" baseline="0" noProof="0">
                  <a:ln>
                    <a:noFill/>
                  </a:ln>
                  <a:solidFill>
                    <a:srgbClr val="FFFFFF"/>
                  </a:solidFill>
                  <a:effectLst/>
                  <a:uLnTx/>
                  <a:uFillTx/>
                  <a:latin typeface="Noto Sans JP" panose="020B0200000000000000" pitchFamily="34" charset="-128"/>
                  <a:ea typeface="Noto Sans JP" panose="020B0200000000000000" pitchFamily="34" charset="-128"/>
                  <a:cs typeface="Noto Sans" panose="020B0502040504020204" pitchFamily="34" charset="0"/>
                  <a:sym typeface="Arial"/>
                </a:rPr>
                <a:t>)</a:t>
              </a:r>
              <a:endParaRPr kumimoji="1" lang="ja-JP" altLang="en-US" sz="700" b="1" u="none" strike="noStrike" kern="0" cap="none" spc="0" normalizeH="0" baseline="0" noProof="0">
                <a:ln>
                  <a:noFill/>
                </a:ln>
                <a:solidFill>
                  <a:srgbClr val="FFFFFF"/>
                </a:solidFill>
                <a:effectLst/>
                <a:uLnTx/>
                <a:uFillTx/>
                <a:latin typeface="Noto Sans JP" panose="020B0200000000000000" pitchFamily="34" charset="-128"/>
                <a:ea typeface="Noto Sans JP" panose="020B0200000000000000" pitchFamily="34" charset="-128"/>
                <a:cs typeface="Noto Sans" panose="020B0502040504020204" pitchFamily="34" charset="0"/>
                <a:sym typeface="Arial"/>
              </a:endParaRPr>
            </a:p>
          </p:txBody>
        </p:sp>
        <p:sp>
          <p:nvSpPr>
            <p:cNvPr id="34" name="正方形/長方形 33">
              <a:extLst>
                <a:ext uri="{FF2B5EF4-FFF2-40B4-BE49-F238E27FC236}">
                  <a16:creationId xmlns:a16="http://schemas.microsoft.com/office/drawing/2014/main" id="{A6952F80-11EA-AFA0-F356-5F45D0177BFD}"/>
                </a:ext>
              </a:extLst>
            </p:cNvPr>
            <p:cNvSpPr/>
            <p:nvPr/>
          </p:nvSpPr>
          <p:spPr>
            <a:xfrm>
              <a:off x="3460653" y="3142066"/>
              <a:ext cx="2520000" cy="2837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000" u="none" strike="noStrike" kern="0" cap="none" spc="0" normalizeH="0" baseline="0" noProof="0">
                  <a:ln>
                    <a:noFill/>
                  </a:ln>
                  <a:solidFill>
                    <a:srgbClr val="000000"/>
                  </a:solidFill>
                  <a:effectLst/>
                  <a:uLnTx/>
                  <a:uFillTx/>
                  <a:latin typeface="Noto Sans JP" panose="020B0200000000000000" pitchFamily="34" charset="-128"/>
                  <a:ea typeface="Noto Sans JP" panose="020B0200000000000000" pitchFamily="34" charset="-128"/>
                  <a:cs typeface="Noto Sans Med" panose="020B0502040504020204" pitchFamily="34" charset="0"/>
                  <a:sym typeface="Arial"/>
                </a:rPr>
                <a:t>フィッシング対策</a:t>
              </a:r>
              <a:endParaRPr kumimoji="1" lang="ja-JP" altLang="en-US" sz="1000" u="none" strike="noStrike" kern="0" cap="none" spc="0" normalizeH="0" baseline="0" noProof="0">
                <a:ln>
                  <a:noFill/>
                </a:ln>
                <a:solidFill>
                  <a:srgbClr val="000000"/>
                </a:solidFill>
                <a:effectLst/>
                <a:uLnTx/>
                <a:uFillTx/>
                <a:latin typeface="Noto Sans JP" panose="020B0200000000000000" pitchFamily="34" charset="-128"/>
                <a:ea typeface="Noto Sans JP" panose="020B0200000000000000" pitchFamily="34" charset="-128"/>
                <a:cs typeface="Noto Sans Med" panose="020B0502040504020204" pitchFamily="34" charset="0"/>
                <a:sym typeface="Arial"/>
              </a:endParaRPr>
            </a:p>
          </p:txBody>
        </p:sp>
        <p:sp>
          <p:nvSpPr>
            <p:cNvPr id="35" name="正方形/長方形 34">
              <a:extLst>
                <a:ext uri="{FF2B5EF4-FFF2-40B4-BE49-F238E27FC236}">
                  <a16:creationId xmlns:a16="http://schemas.microsoft.com/office/drawing/2014/main" id="{0A261DD6-5332-A645-7089-012602A36E1F}"/>
                </a:ext>
              </a:extLst>
            </p:cNvPr>
            <p:cNvSpPr/>
            <p:nvPr/>
          </p:nvSpPr>
          <p:spPr>
            <a:xfrm>
              <a:off x="3460653" y="3492596"/>
              <a:ext cx="2520000" cy="2837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000" u="none" strike="noStrike" kern="0" cap="none" spc="0" normalizeH="0" baseline="0" noProof="0">
                  <a:ln>
                    <a:noFill/>
                  </a:ln>
                  <a:solidFill>
                    <a:srgbClr val="000000"/>
                  </a:solidFill>
                  <a:effectLst/>
                  <a:uLnTx/>
                  <a:uFillTx/>
                  <a:latin typeface="Noto Sans JP" panose="020B0200000000000000" pitchFamily="34" charset="-128"/>
                  <a:ea typeface="Noto Sans JP" panose="020B0200000000000000" pitchFamily="34" charset="-128"/>
                  <a:cs typeface="Noto Sans Med" panose="020B0502040504020204" pitchFamily="34" charset="0"/>
                  <a:sym typeface="Arial"/>
                </a:rPr>
                <a:t>なりすまし対策</a:t>
              </a:r>
            </a:p>
          </p:txBody>
        </p:sp>
        <p:sp>
          <p:nvSpPr>
            <p:cNvPr id="36" name="正方形/長方形 35">
              <a:extLst>
                <a:ext uri="{FF2B5EF4-FFF2-40B4-BE49-F238E27FC236}">
                  <a16:creationId xmlns:a16="http://schemas.microsoft.com/office/drawing/2014/main" id="{7E401820-85C6-C100-103F-B04842586775}"/>
                </a:ext>
              </a:extLst>
            </p:cNvPr>
            <p:cNvSpPr/>
            <p:nvPr/>
          </p:nvSpPr>
          <p:spPr>
            <a:xfrm>
              <a:off x="3460653" y="5595770"/>
              <a:ext cx="2520000" cy="2837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000" u="none" strike="noStrike" kern="0" cap="none" spc="0" normalizeH="0" baseline="0" noProof="0">
                  <a:ln>
                    <a:noFill/>
                  </a:ln>
                  <a:solidFill>
                    <a:srgbClr val="000000"/>
                  </a:solidFill>
                  <a:effectLst/>
                  <a:uLnTx/>
                  <a:uFillTx/>
                  <a:latin typeface="Noto Sans JP" panose="020B0200000000000000" pitchFamily="34" charset="-128"/>
                  <a:ea typeface="Noto Sans JP" panose="020B0200000000000000" pitchFamily="34" charset="-128"/>
                  <a:cs typeface="Noto Sans Med" panose="020B0502040504020204" pitchFamily="34" charset="0"/>
                  <a:sym typeface="Arial"/>
                </a:rPr>
                <a:t>アーカイブ・監査・</a:t>
              </a:r>
              <a:r>
                <a:rPr kumimoji="1" lang="en-US" altLang="ja-JP" sz="1000" u="none" strike="noStrike" kern="0" cap="none" spc="0" normalizeH="0" baseline="0" noProof="0">
                  <a:ln>
                    <a:noFill/>
                  </a:ln>
                  <a:solidFill>
                    <a:srgbClr val="000000"/>
                  </a:solidFill>
                  <a:effectLst/>
                  <a:uLnTx/>
                  <a:uFillTx/>
                  <a:latin typeface="Noto Sans JP" panose="020B0200000000000000" pitchFamily="34" charset="-128"/>
                  <a:ea typeface="Noto Sans JP" panose="020B0200000000000000" pitchFamily="34" charset="-128"/>
                  <a:cs typeface="Noto Sans Med" panose="020B0502040504020204" pitchFamily="34" charset="0"/>
                  <a:sym typeface="Arial"/>
                </a:rPr>
                <a:t>e-Discovery</a:t>
              </a:r>
              <a:endParaRPr kumimoji="1" lang="ja-JP" altLang="en-US" sz="1000" u="none" strike="noStrike" kern="0" cap="none" spc="0" normalizeH="0" baseline="0" noProof="0">
                <a:ln>
                  <a:noFill/>
                </a:ln>
                <a:solidFill>
                  <a:srgbClr val="000000"/>
                </a:solidFill>
                <a:effectLst/>
                <a:uLnTx/>
                <a:uFillTx/>
                <a:latin typeface="Noto Sans JP" panose="020B0200000000000000" pitchFamily="34" charset="-128"/>
                <a:ea typeface="Noto Sans JP" panose="020B0200000000000000" pitchFamily="34" charset="-128"/>
                <a:cs typeface="Noto Sans Med" panose="020B0502040504020204" pitchFamily="34" charset="0"/>
                <a:sym typeface="Arial"/>
              </a:endParaRPr>
            </a:p>
          </p:txBody>
        </p:sp>
        <p:sp>
          <p:nvSpPr>
            <p:cNvPr id="37" name="正方形/長方形 36">
              <a:extLst>
                <a:ext uri="{FF2B5EF4-FFF2-40B4-BE49-F238E27FC236}">
                  <a16:creationId xmlns:a16="http://schemas.microsoft.com/office/drawing/2014/main" id="{4514E50E-D708-CFDB-DE47-4624304C43D7}"/>
                </a:ext>
              </a:extLst>
            </p:cNvPr>
            <p:cNvSpPr/>
            <p:nvPr/>
          </p:nvSpPr>
          <p:spPr>
            <a:xfrm>
              <a:off x="3460653" y="3843125"/>
              <a:ext cx="2520000" cy="2837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000" u="none" strike="noStrike" kern="0" cap="none" spc="0" normalizeH="0" baseline="0" noProof="0">
                  <a:ln>
                    <a:noFill/>
                  </a:ln>
                  <a:solidFill>
                    <a:srgbClr val="000000"/>
                  </a:solidFill>
                  <a:effectLst/>
                  <a:uLnTx/>
                  <a:uFillTx/>
                  <a:latin typeface="Noto Sans JP" panose="020B0200000000000000" pitchFamily="34" charset="-128"/>
                  <a:ea typeface="Noto Sans JP" panose="020B0200000000000000" pitchFamily="34" charset="-128"/>
                  <a:cs typeface="Noto Sans Med" panose="020B0502040504020204" pitchFamily="34" charset="0"/>
                  <a:sym typeface="Arial"/>
                </a:rPr>
                <a:t>BEC</a:t>
              </a:r>
              <a:r>
                <a:rPr kumimoji="0" lang="ja-JP" altLang="en-US" sz="1000" u="none" strike="noStrike" kern="0" cap="none" spc="0" normalizeH="0" baseline="0" noProof="0">
                  <a:ln>
                    <a:noFill/>
                  </a:ln>
                  <a:solidFill>
                    <a:srgbClr val="000000"/>
                  </a:solidFill>
                  <a:effectLst/>
                  <a:uLnTx/>
                  <a:uFillTx/>
                  <a:latin typeface="Noto Sans JP" panose="020B0200000000000000" pitchFamily="34" charset="-128"/>
                  <a:ea typeface="Noto Sans JP" panose="020B0200000000000000" pitchFamily="34" charset="-128"/>
                  <a:cs typeface="Noto Sans Med" panose="020B0502040504020204" pitchFamily="34" charset="0"/>
                  <a:sym typeface="Arial"/>
                </a:rPr>
                <a:t>対策</a:t>
              </a:r>
              <a:endParaRPr kumimoji="1" lang="ja-JP" altLang="en-US" sz="1000" u="none" strike="noStrike" kern="0" cap="none" spc="0" normalizeH="0" baseline="0" noProof="0">
                <a:ln>
                  <a:noFill/>
                </a:ln>
                <a:solidFill>
                  <a:srgbClr val="000000"/>
                </a:solidFill>
                <a:effectLst/>
                <a:uLnTx/>
                <a:uFillTx/>
                <a:latin typeface="Noto Sans JP" panose="020B0200000000000000" pitchFamily="34" charset="-128"/>
                <a:ea typeface="Noto Sans JP" panose="020B0200000000000000" pitchFamily="34" charset="-128"/>
                <a:cs typeface="Noto Sans Med" panose="020B0502040504020204" pitchFamily="34" charset="0"/>
                <a:sym typeface="Arial"/>
              </a:endParaRPr>
            </a:p>
          </p:txBody>
        </p:sp>
        <p:sp>
          <p:nvSpPr>
            <p:cNvPr id="38" name="正方形/長方形 37">
              <a:extLst>
                <a:ext uri="{FF2B5EF4-FFF2-40B4-BE49-F238E27FC236}">
                  <a16:creationId xmlns:a16="http://schemas.microsoft.com/office/drawing/2014/main" id="{2C911EE4-3C2C-73FC-FF8A-AD771B675EC9}"/>
                </a:ext>
              </a:extLst>
            </p:cNvPr>
            <p:cNvSpPr/>
            <p:nvPr/>
          </p:nvSpPr>
          <p:spPr>
            <a:xfrm>
              <a:off x="3460653" y="5245243"/>
              <a:ext cx="2520000" cy="28378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100" b="1" u="none" strike="noStrike" kern="0" cap="none" spc="0" normalizeH="0" baseline="0" noProof="0">
                  <a:ln>
                    <a:noFill/>
                  </a:ln>
                  <a:solidFill>
                    <a:srgbClr val="FFFFFF"/>
                  </a:solidFill>
                  <a:effectLst/>
                  <a:uLnTx/>
                  <a:uFillTx/>
                  <a:latin typeface="Noto Sans JP" panose="020B0200000000000000" pitchFamily="34" charset="-128"/>
                  <a:ea typeface="Noto Sans JP" panose="020B0200000000000000" pitchFamily="34" charset="-128"/>
                  <a:cs typeface="Noto Sans" panose="020B0502040504020204" pitchFamily="34" charset="0"/>
                  <a:sym typeface="Arial"/>
                </a:rPr>
                <a:t>コンプライアンス対策</a:t>
              </a:r>
              <a:endParaRPr kumimoji="1" lang="ja-JP" altLang="en-US" sz="1100" b="1" u="none" strike="noStrike" kern="0" cap="none" spc="0" normalizeH="0" baseline="0" noProof="0">
                <a:ln>
                  <a:noFill/>
                </a:ln>
                <a:solidFill>
                  <a:srgbClr val="FFFFFF"/>
                </a:solidFill>
                <a:effectLst/>
                <a:uLnTx/>
                <a:uFillTx/>
                <a:latin typeface="Noto Sans JP" panose="020B0200000000000000" pitchFamily="34" charset="-128"/>
                <a:ea typeface="Noto Sans JP" panose="020B0200000000000000" pitchFamily="34" charset="-128"/>
                <a:cs typeface="Noto Sans" panose="020B0502040504020204" pitchFamily="34" charset="0"/>
                <a:sym typeface="Arial"/>
              </a:endParaRPr>
            </a:p>
          </p:txBody>
        </p:sp>
        <p:sp>
          <p:nvSpPr>
            <p:cNvPr id="39" name="正方形/長方形 38">
              <a:extLst>
                <a:ext uri="{FF2B5EF4-FFF2-40B4-BE49-F238E27FC236}">
                  <a16:creationId xmlns:a16="http://schemas.microsoft.com/office/drawing/2014/main" id="{A604D61F-EE6A-2BE5-D396-99D6DB65463F}"/>
                </a:ext>
              </a:extLst>
            </p:cNvPr>
            <p:cNvSpPr/>
            <p:nvPr/>
          </p:nvSpPr>
          <p:spPr>
            <a:xfrm>
              <a:off x="3460653" y="5949319"/>
              <a:ext cx="2520000" cy="28378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marL="0" marR="0" lvl="0" indent="0" algn="ctr" defTabSz="914400" rtl="0" eaLnBrk="1" fontAlgn="auto" latinLnBrk="0" hangingPunct="1">
                <a:lnSpc>
                  <a:spcPts val="1020"/>
                </a:lnSpc>
                <a:spcBef>
                  <a:spcPts val="0"/>
                </a:spcBef>
                <a:spcAft>
                  <a:spcPts val="0"/>
                </a:spcAft>
                <a:buClr>
                  <a:srgbClr val="000000"/>
                </a:buClr>
                <a:buSzTx/>
                <a:buFont typeface="Arial"/>
                <a:buNone/>
                <a:tabLst/>
                <a:defRPr/>
              </a:pPr>
              <a:r>
                <a:rPr kumimoji="0" lang="ja-JP" altLang="en-US" sz="1100" b="1" u="none" strike="noStrike" kern="0" cap="none" spc="0" normalizeH="0" baseline="0" noProof="0">
                  <a:ln>
                    <a:noFill/>
                  </a:ln>
                  <a:solidFill>
                    <a:srgbClr val="FFFFFF"/>
                  </a:solidFill>
                  <a:effectLst/>
                  <a:uLnTx/>
                  <a:uFillTx/>
                  <a:latin typeface="Noto Sans JP" panose="020B0200000000000000" pitchFamily="34" charset="-128"/>
                  <a:ea typeface="Noto Sans JP" panose="020B0200000000000000" pitchFamily="34" charset="-128"/>
                  <a:cs typeface="Noto Sans" panose="020B0502040504020204" pitchFamily="34" charset="0"/>
                  <a:sym typeface="Arial"/>
                </a:rPr>
                <a:t>アクセスコントロール </a:t>
              </a:r>
              <a:endParaRPr kumimoji="0" lang="en-US" altLang="ja-JP" sz="1100" b="1" u="none" strike="noStrike" kern="0" cap="none" spc="0" normalizeH="0" baseline="0" noProof="0">
                <a:ln>
                  <a:noFill/>
                </a:ln>
                <a:solidFill>
                  <a:srgbClr val="FFFFFF"/>
                </a:solidFill>
                <a:effectLst/>
                <a:uLnTx/>
                <a:uFillTx/>
                <a:latin typeface="Noto Sans JP" panose="020B0200000000000000" pitchFamily="34" charset="-128"/>
                <a:ea typeface="Noto Sans JP" panose="020B0200000000000000" pitchFamily="34" charset="-128"/>
                <a:cs typeface="Noto Sans" panose="020B0502040504020204" pitchFamily="34" charset="0"/>
                <a:sym typeface="Arial"/>
              </a:endParaRPr>
            </a:p>
            <a:p>
              <a:pPr marL="0" marR="0" lvl="0" indent="0" algn="ctr" defTabSz="914400" rtl="0" eaLnBrk="1" fontAlgn="auto" latinLnBrk="0" hangingPunct="1">
                <a:lnSpc>
                  <a:spcPts val="1020"/>
                </a:lnSpc>
                <a:spcBef>
                  <a:spcPts val="0"/>
                </a:spcBef>
                <a:spcAft>
                  <a:spcPts val="0"/>
                </a:spcAft>
                <a:buClr>
                  <a:srgbClr val="000000"/>
                </a:buClr>
                <a:buSzTx/>
                <a:buFont typeface="Arial"/>
                <a:buNone/>
                <a:tabLst/>
                <a:defRPr/>
              </a:pPr>
              <a:r>
                <a:rPr kumimoji="0" lang="ja-JP" altLang="en-US" sz="700" b="1" u="none" strike="noStrike" kern="0" cap="none" spc="0" normalizeH="0" baseline="0" noProof="0">
                  <a:ln>
                    <a:noFill/>
                  </a:ln>
                  <a:solidFill>
                    <a:srgbClr val="FFFFFF"/>
                  </a:solidFill>
                  <a:effectLst/>
                  <a:uLnTx/>
                  <a:uFillTx/>
                  <a:latin typeface="Noto Sans JP" panose="020B0200000000000000" pitchFamily="34" charset="-128"/>
                  <a:ea typeface="Noto Sans JP" panose="020B0200000000000000" pitchFamily="34" charset="-128"/>
                  <a:cs typeface="Noto Sans" panose="020B0502040504020204" pitchFamily="34" charset="0"/>
                  <a:sym typeface="Arial"/>
                </a:rPr>
                <a:t>（認証・アクセス制御）</a:t>
              </a:r>
              <a:endParaRPr kumimoji="0" lang="en-US" altLang="ja-JP" sz="600" b="1" u="none" strike="noStrike" kern="0" cap="none" spc="0" normalizeH="0" baseline="0" noProof="0">
                <a:ln>
                  <a:noFill/>
                </a:ln>
                <a:solidFill>
                  <a:srgbClr val="FFFFFF"/>
                </a:solidFill>
                <a:effectLst/>
                <a:uLnTx/>
                <a:uFillTx/>
                <a:latin typeface="Noto Sans JP" panose="020B0200000000000000" pitchFamily="34" charset="-128"/>
                <a:ea typeface="Noto Sans JP" panose="020B0200000000000000" pitchFamily="34" charset="-128"/>
                <a:cs typeface="Noto Sans" panose="020B0502040504020204" pitchFamily="34" charset="0"/>
                <a:sym typeface="Arial"/>
              </a:endParaRPr>
            </a:p>
          </p:txBody>
        </p:sp>
        <p:sp>
          <p:nvSpPr>
            <p:cNvPr id="90" name="正方形/長方形 89">
              <a:extLst>
                <a:ext uri="{FF2B5EF4-FFF2-40B4-BE49-F238E27FC236}">
                  <a16:creationId xmlns:a16="http://schemas.microsoft.com/office/drawing/2014/main" id="{27E9E1C5-7D45-52C0-71D3-17A5AF5E1466}"/>
                </a:ext>
              </a:extLst>
            </p:cNvPr>
            <p:cNvSpPr/>
            <p:nvPr/>
          </p:nvSpPr>
          <p:spPr>
            <a:xfrm>
              <a:off x="3456984" y="4894717"/>
              <a:ext cx="2520000" cy="2837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000" u="none" strike="noStrike" kern="0" cap="none" spc="0" normalizeH="0" baseline="0" noProof="0">
                  <a:ln>
                    <a:noFill/>
                  </a:ln>
                  <a:solidFill>
                    <a:srgbClr val="000000"/>
                  </a:solidFill>
                  <a:effectLst/>
                  <a:uLnTx/>
                  <a:uFillTx/>
                  <a:latin typeface="Noto Sans JP" panose="020B0200000000000000" pitchFamily="34" charset="-128"/>
                  <a:ea typeface="Noto Sans JP" panose="020B0200000000000000" pitchFamily="34" charset="-128"/>
                  <a:cs typeface="Noto Sans Med" panose="020B0502040504020204" pitchFamily="34" charset="0"/>
                  <a:sym typeface="Arial"/>
                </a:rPr>
                <a:t>　</a:t>
              </a:r>
              <a:r>
                <a:rPr kumimoji="0" lang="zh-TW" altLang="en-US" sz="1000" u="none" strike="noStrike" kern="0" cap="none" spc="0" normalizeH="0" baseline="0" noProof="0">
                  <a:ln>
                    <a:noFill/>
                  </a:ln>
                  <a:solidFill>
                    <a:srgbClr val="000000"/>
                  </a:solidFill>
                  <a:effectLst/>
                  <a:uLnTx/>
                  <a:uFillTx/>
                  <a:latin typeface="Noto Sans JP" panose="020B0200000000000000" pitchFamily="34" charset="-128"/>
                  <a:ea typeface="Noto Sans JP" panose="020B0200000000000000" pitchFamily="34" charset="-128"/>
                  <a:cs typeface="Noto Sans Med" panose="020B0502040504020204" pitchFamily="34" charset="0"/>
                  <a:sym typeface="Arial"/>
                </a:rPr>
                <a:t>個人情報</a:t>
              </a:r>
              <a:r>
                <a:rPr kumimoji="0" lang="ja-JP" altLang="en-US" sz="1000" u="none" strike="noStrike" kern="0" cap="none" spc="0" normalizeH="0" baseline="0" noProof="0">
                  <a:ln>
                    <a:noFill/>
                  </a:ln>
                  <a:solidFill>
                    <a:srgbClr val="000000"/>
                  </a:solidFill>
                  <a:effectLst/>
                  <a:uLnTx/>
                  <a:uFillTx/>
                  <a:latin typeface="Noto Sans JP" panose="020B0200000000000000" pitchFamily="34" charset="-128"/>
                  <a:ea typeface="Noto Sans JP" panose="020B0200000000000000" pitchFamily="34" charset="-128"/>
                  <a:cs typeface="Noto Sans Med" panose="020B0502040504020204" pitchFamily="34" charset="0"/>
                  <a:sym typeface="Arial"/>
                </a:rPr>
                <a:t>漏洩・</a:t>
              </a:r>
              <a:r>
                <a:rPr kumimoji="1" lang="en-US" altLang="ja-JP" sz="1000" u="none" strike="noStrike" kern="0" cap="none" spc="0" normalizeH="0" baseline="0" noProof="0">
                  <a:ln>
                    <a:noFill/>
                  </a:ln>
                  <a:solidFill>
                    <a:srgbClr val="000000"/>
                  </a:solidFill>
                  <a:effectLst/>
                  <a:uLnTx/>
                  <a:uFillTx/>
                  <a:latin typeface="Noto Sans JP" panose="020B0200000000000000" pitchFamily="34" charset="-128"/>
                  <a:ea typeface="Noto Sans JP" panose="020B0200000000000000" pitchFamily="34" charset="-128"/>
                  <a:cs typeface="Noto Sans Med" panose="020B0502040504020204" pitchFamily="34" charset="0"/>
                  <a:sym typeface="Arial"/>
                </a:rPr>
                <a:t>PPAP</a:t>
              </a:r>
              <a:r>
                <a:rPr kumimoji="1" lang="ja-JP" altLang="en-US" sz="1000" u="none" strike="noStrike" kern="0" cap="none" spc="0" normalizeH="0" baseline="0" noProof="0">
                  <a:ln>
                    <a:noFill/>
                  </a:ln>
                  <a:solidFill>
                    <a:srgbClr val="000000"/>
                  </a:solidFill>
                  <a:effectLst/>
                  <a:uLnTx/>
                  <a:uFillTx/>
                  <a:latin typeface="Noto Sans JP" panose="020B0200000000000000" pitchFamily="34" charset="-128"/>
                  <a:ea typeface="Noto Sans JP" panose="020B0200000000000000" pitchFamily="34" charset="-128"/>
                  <a:cs typeface="Noto Sans Med" panose="020B0502040504020204" pitchFamily="34" charset="0"/>
                  <a:sym typeface="Arial"/>
                </a:rPr>
                <a:t>対策</a:t>
              </a:r>
            </a:p>
          </p:txBody>
        </p:sp>
        <p:sp>
          <p:nvSpPr>
            <p:cNvPr id="91" name="正方形/長方形 90">
              <a:extLst>
                <a:ext uri="{FF2B5EF4-FFF2-40B4-BE49-F238E27FC236}">
                  <a16:creationId xmlns:a16="http://schemas.microsoft.com/office/drawing/2014/main" id="{1475A1E4-F7DA-1B0E-F760-792295CD8327}"/>
                </a:ext>
              </a:extLst>
            </p:cNvPr>
            <p:cNvSpPr/>
            <p:nvPr/>
          </p:nvSpPr>
          <p:spPr>
            <a:xfrm>
              <a:off x="3456984" y="4544184"/>
              <a:ext cx="2520000" cy="2837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000" u="none" strike="noStrike" kern="0" cap="none" spc="0" normalizeH="0" baseline="0" noProof="0">
                  <a:ln>
                    <a:noFill/>
                  </a:ln>
                  <a:solidFill>
                    <a:srgbClr val="000000"/>
                  </a:solidFill>
                  <a:effectLst/>
                  <a:uLnTx/>
                  <a:uFillTx/>
                  <a:latin typeface="Noto Sans JP" panose="020B0200000000000000" pitchFamily="34" charset="-128"/>
                  <a:ea typeface="Noto Sans JP" panose="020B0200000000000000" pitchFamily="34" charset="-128"/>
                  <a:cs typeface="Noto Sans Med" panose="020B0502040504020204" pitchFamily="34" charset="0"/>
                  <a:sym typeface="Arial"/>
                </a:rPr>
                <a:t>メール誤送信​対策</a:t>
              </a:r>
              <a:endParaRPr kumimoji="1" lang="ja-JP" altLang="en-US" sz="1000" u="none" strike="noStrike" kern="0" cap="none" spc="0" normalizeH="0" baseline="0" noProof="0">
                <a:ln>
                  <a:noFill/>
                </a:ln>
                <a:solidFill>
                  <a:srgbClr val="000000"/>
                </a:solidFill>
                <a:effectLst/>
                <a:uLnTx/>
                <a:uFillTx/>
                <a:latin typeface="Noto Sans JP" panose="020B0200000000000000" pitchFamily="34" charset="-128"/>
                <a:ea typeface="Noto Sans JP" panose="020B0200000000000000" pitchFamily="34" charset="-128"/>
                <a:cs typeface="Noto Sans Med" panose="020B0502040504020204" pitchFamily="34" charset="0"/>
                <a:sym typeface="Arial"/>
              </a:endParaRPr>
            </a:p>
          </p:txBody>
        </p:sp>
        <p:sp>
          <p:nvSpPr>
            <p:cNvPr id="92" name="正方形/長方形 91">
              <a:extLst>
                <a:ext uri="{FF2B5EF4-FFF2-40B4-BE49-F238E27FC236}">
                  <a16:creationId xmlns:a16="http://schemas.microsoft.com/office/drawing/2014/main" id="{DD149CD1-D2EF-B8C4-4171-B0F7FBC41054}"/>
                </a:ext>
              </a:extLst>
            </p:cNvPr>
            <p:cNvSpPr/>
            <p:nvPr/>
          </p:nvSpPr>
          <p:spPr>
            <a:xfrm>
              <a:off x="3456984" y="6296832"/>
              <a:ext cx="2520000" cy="2837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000" u="none" strike="noStrike" kern="0" cap="none" spc="0" normalizeH="0" baseline="0" noProof="0">
                  <a:ln>
                    <a:noFill/>
                  </a:ln>
                  <a:solidFill>
                    <a:srgbClr val="000000"/>
                  </a:solidFill>
                  <a:effectLst/>
                  <a:uLnTx/>
                  <a:uFillTx/>
                  <a:latin typeface="Noto Sans JP" panose="020B0200000000000000" pitchFamily="34" charset="-128"/>
                  <a:ea typeface="Noto Sans JP" panose="020B0200000000000000" pitchFamily="34" charset="-128"/>
                  <a:cs typeface="Noto Sans Med" panose="020B0502040504020204" pitchFamily="34" charset="0"/>
                  <a:sym typeface="Arial"/>
                </a:rPr>
                <a:t>シングルサインオン</a:t>
              </a:r>
              <a:r>
                <a:rPr kumimoji="1" lang="en-US" altLang="ja-JP" sz="1000">
                  <a:solidFill>
                    <a:srgbClr val="000000"/>
                  </a:solidFill>
                  <a:latin typeface="Noto Sans JP" panose="020B0200000000000000" pitchFamily="34" charset="-128"/>
                  <a:ea typeface="Noto Sans JP" panose="020B0200000000000000" pitchFamily="34" charset="-128"/>
                  <a:cs typeface="Noto Sans Med" panose="020B0502040504020204" pitchFamily="34" charset="0"/>
                </a:rPr>
                <a:t>(SSO)</a:t>
              </a:r>
              <a:endParaRPr kumimoji="1" lang="en-US" altLang="ja-JP" sz="1000" u="none" strike="noStrike" kern="0" cap="none" spc="0" normalizeH="0" baseline="0" noProof="0">
                <a:ln>
                  <a:noFill/>
                </a:ln>
                <a:solidFill>
                  <a:srgbClr val="000000"/>
                </a:solidFill>
                <a:effectLst/>
                <a:uLnTx/>
                <a:uFillTx/>
                <a:latin typeface="Noto Sans JP" panose="020B0200000000000000" pitchFamily="34" charset="-128"/>
                <a:ea typeface="Noto Sans JP" panose="020B0200000000000000" pitchFamily="34" charset="-128"/>
                <a:cs typeface="Noto Sans Med" panose="020B0502040504020204" pitchFamily="34" charset="0"/>
                <a:sym typeface="Arial"/>
              </a:endParaRPr>
            </a:p>
          </p:txBody>
        </p:sp>
      </p:grpSp>
      <p:sp>
        <p:nvSpPr>
          <p:cNvPr id="99" name="タイトル 98">
            <a:extLst>
              <a:ext uri="{FF2B5EF4-FFF2-40B4-BE49-F238E27FC236}">
                <a16:creationId xmlns:a16="http://schemas.microsoft.com/office/drawing/2014/main" id="{490FC1C6-D992-8F14-9320-06B55A0E2CB3}"/>
              </a:ext>
            </a:extLst>
          </p:cNvPr>
          <p:cNvSpPr>
            <a:spLocks noGrp="1"/>
          </p:cNvSpPr>
          <p:nvPr>
            <p:ph type="title"/>
          </p:nvPr>
        </p:nvSpPr>
        <p:spPr/>
        <p:txBody>
          <a:bodyPr>
            <a:noAutofit/>
          </a:bodyPr>
          <a:lstStyle/>
          <a:p>
            <a:r>
              <a:rPr lang="ja-JP" altLang="en-US" sz="3600" dirty="0">
                <a:latin typeface="メイリオ" panose="020B0604030504040204" pitchFamily="50" charset="-128"/>
                <a:ea typeface="メイリオ" panose="020B0604030504040204" pitchFamily="50" charset="-128"/>
              </a:rPr>
              <a:t>セキュリティ・ソリューション</a:t>
            </a:r>
          </a:p>
        </p:txBody>
      </p:sp>
    </p:spTree>
    <p:extLst>
      <p:ext uri="{BB962C8B-B14F-4D97-AF65-F5344CB8AC3E}">
        <p14:creationId xmlns:p14="http://schemas.microsoft.com/office/powerpoint/2010/main" val="99224043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A8176047-A94E-EDAF-602B-CEBF5949C897}"/>
              </a:ext>
            </a:extLst>
          </p:cNvPr>
          <p:cNvSpPr>
            <a:spLocks noGrp="1"/>
          </p:cNvSpPr>
          <p:nvPr>
            <p:ph type="sldNum" sz="quarter" idx="12"/>
          </p:nvPr>
        </p:nvSpPr>
        <p:spPr/>
        <p:txBody>
          <a:bodyPr/>
          <a:lstStyle/>
          <a:p>
            <a:fld id="{48A72200-7F99-4BC1-8CD0-ABEE3DE0D382}" type="slidenum">
              <a:rPr kumimoji="1" lang="ja-JP" altLang="en-US" smtClean="0"/>
              <a:pPr/>
              <a:t>5</a:t>
            </a:fld>
            <a:endParaRPr kumimoji="1" lang="ja-JP" altLang="en-US"/>
          </a:p>
        </p:txBody>
      </p:sp>
      <p:sp>
        <p:nvSpPr>
          <p:cNvPr id="4" name="タイトル 3">
            <a:extLst>
              <a:ext uri="{FF2B5EF4-FFF2-40B4-BE49-F238E27FC236}">
                <a16:creationId xmlns:a16="http://schemas.microsoft.com/office/drawing/2014/main" id="{AB53DF5F-1A70-C437-F88F-B1FF23B429FA}"/>
              </a:ext>
            </a:extLst>
          </p:cNvPr>
          <p:cNvSpPr>
            <a:spLocks noGrp="1"/>
          </p:cNvSpPr>
          <p:nvPr>
            <p:ph type="title"/>
          </p:nvPr>
        </p:nvSpPr>
        <p:spPr/>
        <p:txBody>
          <a:bodyPr>
            <a:noAutofit/>
          </a:bodyPr>
          <a:lstStyle/>
          <a:p>
            <a:r>
              <a:rPr kumimoji="1" lang="ja-JP" altLang="en-US" sz="3600" dirty="0">
                <a:latin typeface="メイリオ" panose="020B0604030504040204" pitchFamily="50" charset="-128"/>
                <a:ea typeface="メイリオ" panose="020B0604030504040204" pitchFamily="50" charset="-128"/>
              </a:rPr>
              <a:t>導入実績 一例</a:t>
            </a:r>
          </a:p>
        </p:txBody>
      </p:sp>
      <p:pic>
        <p:nvPicPr>
          <p:cNvPr id="6" name="図 5">
            <a:extLst>
              <a:ext uri="{FF2B5EF4-FFF2-40B4-BE49-F238E27FC236}">
                <a16:creationId xmlns:a16="http://schemas.microsoft.com/office/drawing/2014/main" id="{AFB3A987-4CD9-82C6-8341-4080164E84F5}"/>
              </a:ext>
            </a:extLst>
          </p:cNvPr>
          <p:cNvPicPr>
            <a:picLocks noChangeAspect="1"/>
          </p:cNvPicPr>
          <p:nvPr/>
        </p:nvPicPr>
        <p:blipFill>
          <a:blip r:embed="rId2"/>
          <a:stretch>
            <a:fillRect/>
          </a:stretch>
        </p:blipFill>
        <p:spPr>
          <a:xfrm>
            <a:off x="2209800" y="1399794"/>
            <a:ext cx="7772400" cy="1424940"/>
          </a:xfrm>
          <a:prstGeom prst="rect">
            <a:avLst/>
          </a:prstGeom>
        </p:spPr>
      </p:pic>
      <p:pic>
        <p:nvPicPr>
          <p:cNvPr id="7" name="図 6">
            <a:extLst>
              <a:ext uri="{FF2B5EF4-FFF2-40B4-BE49-F238E27FC236}">
                <a16:creationId xmlns:a16="http://schemas.microsoft.com/office/drawing/2014/main" id="{EB0B870F-2D8A-9D74-BBC4-C8F12CE843C8}"/>
              </a:ext>
            </a:extLst>
          </p:cNvPr>
          <p:cNvPicPr>
            <a:picLocks noChangeAspect="1"/>
          </p:cNvPicPr>
          <p:nvPr/>
        </p:nvPicPr>
        <p:blipFill>
          <a:blip r:embed="rId3"/>
          <a:stretch>
            <a:fillRect/>
          </a:stretch>
        </p:blipFill>
        <p:spPr>
          <a:xfrm>
            <a:off x="2209800" y="2899410"/>
            <a:ext cx="7772400" cy="1424940"/>
          </a:xfrm>
          <a:prstGeom prst="rect">
            <a:avLst/>
          </a:prstGeom>
        </p:spPr>
      </p:pic>
      <p:pic>
        <p:nvPicPr>
          <p:cNvPr id="8" name="図 7">
            <a:extLst>
              <a:ext uri="{FF2B5EF4-FFF2-40B4-BE49-F238E27FC236}">
                <a16:creationId xmlns:a16="http://schemas.microsoft.com/office/drawing/2014/main" id="{D5F6FACF-ABD3-991F-3C8C-B3CD28103F1D}"/>
              </a:ext>
            </a:extLst>
          </p:cNvPr>
          <p:cNvPicPr>
            <a:picLocks noChangeAspect="1"/>
          </p:cNvPicPr>
          <p:nvPr/>
        </p:nvPicPr>
        <p:blipFill>
          <a:blip r:embed="rId4"/>
          <a:stretch>
            <a:fillRect/>
          </a:stretch>
        </p:blipFill>
        <p:spPr>
          <a:xfrm>
            <a:off x="5364782" y="4800112"/>
            <a:ext cx="1462430" cy="658094"/>
          </a:xfrm>
          <a:prstGeom prst="rect">
            <a:avLst/>
          </a:prstGeom>
        </p:spPr>
      </p:pic>
      <p:pic>
        <p:nvPicPr>
          <p:cNvPr id="10" name="図 9">
            <a:extLst>
              <a:ext uri="{FF2B5EF4-FFF2-40B4-BE49-F238E27FC236}">
                <a16:creationId xmlns:a16="http://schemas.microsoft.com/office/drawing/2014/main" id="{D08314B0-0082-C00F-EEA6-F413830F150A}"/>
              </a:ext>
            </a:extLst>
          </p:cNvPr>
          <p:cNvPicPr>
            <a:picLocks noChangeAspect="1"/>
          </p:cNvPicPr>
          <p:nvPr/>
        </p:nvPicPr>
        <p:blipFill>
          <a:blip r:embed="rId5"/>
          <a:stretch>
            <a:fillRect/>
          </a:stretch>
        </p:blipFill>
        <p:spPr>
          <a:xfrm>
            <a:off x="5364786" y="5535961"/>
            <a:ext cx="1462430" cy="658094"/>
          </a:xfrm>
          <a:prstGeom prst="rect">
            <a:avLst/>
          </a:prstGeom>
        </p:spPr>
      </p:pic>
      <p:pic>
        <p:nvPicPr>
          <p:cNvPr id="11" name="図 10">
            <a:extLst>
              <a:ext uri="{FF2B5EF4-FFF2-40B4-BE49-F238E27FC236}">
                <a16:creationId xmlns:a16="http://schemas.microsoft.com/office/drawing/2014/main" id="{044C9D7D-F51F-4C59-6EC3-F2EDD076E5D2}"/>
              </a:ext>
            </a:extLst>
          </p:cNvPr>
          <p:cNvPicPr>
            <a:picLocks noChangeAspect="1"/>
          </p:cNvPicPr>
          <p:nvPr/>
        </p:nvPicPr>
        <p:blipFill>
          <a:blip r:embed="rId6"/>
          <a:stretch>
            <a:fillRect/>
          </a:stretch>
        </p:blipFill>
        <p:spPr>
          <a:xfrm>
            <a:off x="6942275" y="4798603"/>
            <a:ext cx="1462430" cy="658094"/>
          </a:xfrm>
          <a:prstGeom prst="rect">
            <a:avLst/>
          </a:prstGeom>
        </p:spPr>
      </p:pic>
      <p:pic>
        <p:nvPicPr>
          <p:cNvPr id="12" name="図 11">
            <a:extLst>
              <a:ext uri="{FF2B5EF4-FFF2-40B4-BE49-F238E27FC236}">
                <a16:creationId xmlns:a16="http://schemas.microsoft.com/office/drawing/2014/main" id="{960A7A91-B031-4695-316B-0A097EAED2DF}"/>
              </a:ext>
            </a:extLst>
          </p:cNvPr>
          <p:cNvPicPr>
            <a:picLocks noChangeAspect="1"/>
          </p:cNvPicPr>
          <p:nvPr/>
        </p:nvPicPr>
        <p:blipFill>
          <a:blip r:embed="rId7"/>
          <a:stretch>
            <a:fillRect/>
          </a:stretch>
        </p:blipFill>
        <p:spPr>
          <a:xfrm>
            <a:off x="8519770" y="4800112"/>
            <a:ext cx="1462430" cy="658094"/>
          </a:xfrm>
          <a:prstGeom prst="rect">
            <a:avLst/>
          </a:prstGeom>
        </p:spPr>
      </p:pic>
      <p:pic>
        <p:nvPicPr>
          <p:cNvPr id="13" name="図 12">
            <a:extLst>
              <a:ext uri="{FF2B5EF4-FFF2-40B4-BE49-F238E27FC236}">
                <a16:creationId xmlns:a16="http://schemas.microsoft.com/office/drawing/2014/main" id="{2F72B0C5-6C0B-2414-464D-28097E01111B}"/>
              </a:ext>
            </a:extLst>
          </p:cNvPr>
          <p:cNvPicPr>
            <a:picLocks noChangeAspect="1"/>
          </p:cNvPicPr>
          <p:nvPr/>
        </p:nvPicPr>
        <p:blipFill>
          <a:blip r:embed="rId8"/>
          <a:stretch>
            <a:fillRect/>
          </a:stretch>
        </p:blipFill>
        <p:spPr>
          <a:xfrm>
            <a:off x="3787293" y="5535961"/>
            <a:ext cx="1462430" cy="658094"/>
          </a:xfrm>
          <a:prstGeom prst="rect">
            <a:avLst/>
          </a:prstGeom>
        </p:spPr>
      </p:pic>
      <p:pic>
        <p:nvPicPr>
          <p:cNvPr id="14" name="図 13">
            <a:extLst>
              <a:ext uri="{FF2B5EF4-FFF2-40B4-BE49-F238E27FC236}">
                <a16:creationId xmlns:a16="http://schemas.microsoft.com/office/drawing/2014/main" id="{A88F4D1E-48E9-A306-946D-93F7D6DC8757}"/>
              </a:ext>
            </a:extLst>
          </p:cNvPr>
          <p:cNvPicPr>
            <a:picLocks noChangeAspect="1"/>
          </p:cNvPicPr>
          <p:nvPr/>
        </p:nvPicPr>
        <p:blipFill>
          <a:blip r:embed="rId9"/>
          <a:stretch>
            <a:fillRect/>
          </a:stretch>
        </p:blipFill>
        <p:spPr>
          <a:xfrm>
            <a:off x="8519770" y="5535961"/>
            <a:ext cx="1462430" cy="658094"/>
          </a:xfrm>
          <a:prstGeom prst="rect">
            <a:avLst/>
          </a:prstGeom>
        </p:spPr>
      </p:pic>
      <p:pic>
        <p:nvPicPr>
          <p:cNvPr id="16" name="図 15">
            <a:extLst>
              <a:ext uri="{FF2B5EF4-FFF2-40B4-BE49-F238E27FC236}">
                <a16:creationId xmlns:a16="http://schemas.microsoft.com/office/drawing/2014/main" id="{94B784EE-67D2-BE4C-3E8F-1B5AB8BAF63C}"/>
              </a:ext>
            </a:extLst>
          </p:cNvPr>
          <p:cNvPicPr>
            <a:picLocks noChangeAspect="1"/>
          </p:cNvPicPr>
          <p:nvPr/>
        </p:nvPicPr>
        <p:blipFill>
          <a:blip r:embed="rId10"/>
          <a:stretch>
            <a:fillRect/>
          </a:stretch>
        </p:blipFill>
        <p:spPr>
          <a:xfrm>
            <a:off x="6942275" y="5535961"/>
            <a:ext cx="1462430" cy="658094"/>
          </a:xfrm>
          <a:prstGeom prst="rect">
            <a:avLst/>
          </a:prstGeom>
        </p:spPr>
      </p:pic>
      <p:pic>
        <p:nvPicPr>
          <p:cNvPr id="17" name="図 16">
            <a:extLst>
              <a:ext uri="{FF2B5EF4-FFF2-40B4-BE49-F238E27FC236}">
                <a16:creationId xmlns:a16="http://schemas.microsoft.com/office/drawing/2014/main" id="{CFF80AB7-8206-C4C1-310D-E7E25A9A31B7}"/>
              </a:ext>
            </a:extLst>
          </p:cNvPr>
          <p:cNvPicPr>
            <a:picLocks noChangeAspect="1"/>
          </p:cNvPicPr>
          <p:nvPr/>
        </p:nvPicPr>
        <p:blipFill>
          <a:blip r:embed="rId11"/>
          <a:stretch>
            <a:fillRect/>
          </a:stretch>
        </p:blipFill>
        <p:spPr>
          <a:xfrm>
            <a:off x="2209800" y="5535961"/>
            <a:ext cx="1462430" cy="658094"/>
          </a:xfrm>
          <a:prstGeom prst="rect">
            <a:avLst/>
          </a:prstGeom>
        </p:spPr>
      </p:pic>
      <p:sp>
        <p:nvSpPr>
          <p:cNvPr id="18" name="正方形/長方形 17">
            <a:extLst>
              <a:ext uri="{FF2B5EF4-FFF2-40B4-BE49-F238E27FC236}">
                <a16:creationId xmlns:a16="http://schemas.microsoft.com/office/drawing/2014/main" id="{D6F9C34D-06B8-7446-0373-C9F675A6EF0F}"/>
              </a:ext>
            </a:extLst>
          </p:cNvPr>
          <p:cNvSpPr/>
          <p:nvPr/>
        </p:nvSpPr>
        <p:spPr>
          <a:xfrm>
            <a:off x="620028" y="1399794"/>
            <a:ext cx="1260000" cy="288000"/>
          </a:xfrm>
          <a:prstGeom prst="rect">
            <a:avLst/>
          </a:prstGeom>
          <a:solidFill>
            <a:schemeClr val="tx1"/>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kumimoji="1" lang="ja-JP" altLang="en-US" sz="1200">
                <a:effectLst>
                  <a:outerShdw blurRad="38100" dist="38100" dir="2700000" algn="tl">
                    <a:srgbClr val="000000">
                      <a:alpha val="43137"/>
                    </a:srgbClr>
                  </a:outerShdw>
                </a:effectLst>
                <a:latin typeface="Noto Sans JP" panose="020B0200000000000000" pitchFamily="34" charset="-128"/>
                <a:ea typeface="Noto Sans JP" panose="020B0200000000000000" pitchFamily="34" charset="-128"/>
              </a:rPr>
              <a:t>民間企業</a:t>
            </a:r>
            <a:endParaRPr kumimoji="1" lang="ja-JP" altLang="en-US" sz="1200" dirty="0">
              <a:effectLst>
                <a:outerShdw blurRad="38100" dist="38100" dir="2700000" algn="tl">
                  <a:srgbClr val="000000">
                    <a:alpha val="43137"/>
                  </a:srgbClr>
                </a:outerShdw>
              </a:effectLst>
              <a:latin typeface="Noto Sans JP" panose="020B0200000000000000" pitchFamily="34" charset="-128"/>
              <a:ea typeface="Noto Sans JP" panose="020B0200000000000000" pitchFamily="34" charset="-128"/>
            </a:endParaRPr>
          </a:p>
        </p:txBody>
      </p:sp>
      <p:sp>
        <p:nvSpPr>
          <p:cNvPr id="19" name="正方形/長方形 18">
            <a:extLst>
              <a:ext uri="{FF2B5EF4-FFF2-40B4-BE49-F238E27FC236}">
                <a16:creationId xmlns:a16="http://schemas.microsoft.com/office/drawing/2014/main" id="{D59C679E-EDB5-C4AC-1CF3-1B481C04A75E}"/>
              </a:ext>
            </a:extLst>
          </p:cNvPr>
          <p:cNvSpPr/>
          <p:nvPr/>
        </p:nvSpPr>
        <p:spPr>
          <a:xfrm>
            <a:off x="620028" y="4794047"/>
            <a:ext cx="1260000" cy="288000"/>
          </a:xfrm>
          <a:prstGeom prst="rect">
            <a:avLst/>
          </a:prstGeom>
          <a:solidFill>
            <a:schemeClr val="tx1"/>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kumimoji="1" lang="ja-JP" altLang="en-US" sz="1200">
                <a:effectLst>
                  <a:outerShdw blurRad="38100" dist="38100" dir="2700000" algn="tl">
                    <a:srgbClr val="000000">
                      <a:alpha val="43137"/>
                    </a:srgbClr>
                  </a:outerShdw>
                </a:effectLst>
                <a:latin typeface="Noto Sans JP" panose="020B0200000000000000" pitchFamily="34" charset="-128"/>
                <a:ea typeface="Noto Sans JP" panose="020B0200000000000000" pitchFamily="34" charset="-128"/>
              </a:rPr>
              <a:t>自治体</a:t>
            </a:r>
            <a:endParaRPr kumimoji="1" lang="ja-JP" altLang="en-US" sz="1200" dirty="0">
              <a:effectLst>
                <a:outerShdw blurRad="38100" dist="38100" dir="2700000" algn="tl">
                  <a:srgbClr val="000000">
                    <a:alpha val="43137"/>
                  </a:srgbClr>
                </a:outerShdw>
              </a:effectLst>
              <a:latin typeface="Noto Sans JP" panose="020B0200000000000000" pitchFamily="34" charset="-128"/>
              <a:ea typeface="Noto Sans JP" panose="020B0200000000000000" pitchFamily="34" charset="-128"/>
            </a:endParaRPr>
          </a:p>
        </p:txBody>
      </p:sp>
      <p:pic>
        <p:nvPicPr>
          <p:cNvPr id="30" name="図 29" descr="ロゴ&#10;&#10;AI によって生成されたコンテンツは間違っている可能性があります。">
            <a:extLst>
              <a:ext uri="{FF2B5EF4-FFF2-40B4-BE49-F238E27FC236}">
                <a16:creationId xmlns:a16="http://schemas.microsoft.com/office/drawing/2014/main" id="{57E3807E-7A31-92BF-8B77-E30610CE76F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57397" y="4749356"/>
            <a:ext cx="2259787" cy="665382"/>
          </a:xfrm>
          <a:prstGeom prst="rect">
            <a:avLst/>
          </a:prstGeom>
        </p:spPr>
      </p:pic>
    </p:spTree>
    <p:extLst>
      <p:ext uri="{BB962C8B-B14F-4D97-AF65-F5344CB8AC3E}">
        <p14:creationId xmlns:p14="http://schemas.microsoft.com/office/powerpoint/2010/main" val="32167290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4B271AF9-7DD5-0923-B748-50165E623261}"/>
              </a:ext>
            </a:extLst>
          </p:cNvPr>
          <p:cNvSpPr>
            <a:spLocks noGrp="1"/>
          </p:cNvSpPr>
          <p:nvPr>
            <p:ph type="sldNum" sz="quarter" idx="12"/>
          </p:nvPr>
        </p:nvSpPr>
        <p:spPr/>
        <p:txBody>
          <a:bodyPr/>
          <a:lstStyle/>
          <a:p>
            <a:fld id="{48A72200-7F99-4BC1-8CD0-ABEE3DE0D382}" type="slidenum">
              <a:rPr kumimoji="1" lang="ja-JP" altLang="en-US" smtClean="0"/>
              <a:pPr/>
              <a:t>6</a:t>
            </a:fld>
            <a:endParaRPr kumimoji="1" lang="ja-JP" altLang="en-US"/>
          </a:p>
        </p:txBody>
      </p:sp>
      <p:sp>
        <p:nvSpPr>
          <p:cNvPr id="4" name="タイトル 3">
            <a:extLst>
              <a:ext uri="{FF2B5EF4-FFF2-40B4-BE49-F238E27FC236}">
                <a16:creationId xmlns:a16="http://schemas.microsoft.com/office/drawing/2014/main" id="{981521B4-8A63-8F22-2ADF-27CFEB5C2261}"/>
              </a:ext>
            </a:extLst>
          </p:cNvPr>
          <p:cNvSpPr>
            <a:spLocks noGrp="1"/>
          </p:cNvSpPr>
          <p:nvPr>
            <p:ph type="title"/>
          </p:nvPr>
        </p:nvSpPr>
        <p:spPr/>
        <p:txBody>
          <a:bodyPr>
            <a:noAutofit/>
          </a:bodyPr>
          <a:lstStyle/>
          <a:p>
            <a:r>
              <a:rPr lang="ja-JP" altLang="en-US" sz="3600" dirty="0">
                <a:solidFill>
                  <a:schemeClr val="tx1"/>
                </a:solidFill>
                <a:latin typeface="メイリオ" panose="020B0604030504040204" pitchFamily="50" charset="-128"/>
                <a:ea typeface="メイリオ" panose="020B0604030504040204" pitchFamily="50" charset="-128"/>
              </a:rPr>
              <a:t>自己紹介</a:t>
            </a:r>
            <a:endParaRPr kumimoji="1" lang="ja-JP" altLang="en-US" sz="3600" dirty="0">
              <a:latin typeface="メイリオ" panose="020B0604030504040204" pitchFamily="50" charset="-128"/>
              <a:ea typeface="メイリオ" panose="020B0604030504040204" pitchFamily="50" charset="-128"/>
            </a:endParaRPr>
          </a:p>
        </p:txBody>
      </p:sp>
      <p:sp>
        <p:nvSpPr>
          <p:cNvPr id="5" name="テキスト ボックス 4">
            <a:extLst>
              <a:ext uri="{FF2B5EF4-FFF2-40B4-BE49-F238E27FC236}">
                <a16:creationId xmlns:a16="http://schemas.microsoft.com/office/drawing/2014/main" id="{E615DC21-A39C-5310-CA80-DA8572AEBBC5}"/>
              </a:ext>
            </a:extLst>
          </p:cNvPr>
          <p:cNvSpPr txBox="1"/>
          <p:nvPr/>
        </p:nvSpPr>
        <p:spPr>
          <a:xfrm>
            <a:off x="569751" y="1190256"/>
            <a:ext cx="8456294" cy="720367"/>
          </a:xfrm>
          <a:prstGeom prst="rect">
            <a:avLst/>
          </a:prstGeom>
          <a:ln w="28575">
            <a:solidFill>
              <a:schemeClr val="bg1">
                <a:lumMod val="65000"/>
              </a:schemeClr>
            </a:solidFill>
          </a:ln>
        </p:spPr>
        <p:style>
          <a:lnRef idx="2">
            <a:schemeClr val="dk1"/>
          </a:lnRef>
          <a:fillRef idx="1">
            <a:schemeClr val="lt1"/>
          </a:fillRef>
          <a:effectRef idx="0">
            <a:schemeClr val="dk1"/>
          </a:effectRef>
          <a:fontRef idx="minor">
            <a:schemeClr val="dk1"/>
          </a:fontRef>
        </p:style>
        <p:txBody>
          <a:bodyPr wrap="square" tIns="180000">
            <a:spAutoFit/>
          </a:bodyPr>
          <a:lstStyle/>
          <a:p>
            <a:pPr marL="0" indent="0">
              <a:buNone/>
            </a:pPr>
            <a:r>
              <a:rPr lang="ja-JP" altLang="en-US" sz="3200" b="1" dirty="0">
                <a:latin typeface="メイリオ" panose="020B0604030504040204" pitchFamily="50" charset="-128"/>
                <a:ea typeface="メイリオ" panose="020B0604030504040204" pitchFamily="50" charset="-128"/>
              </a:rPr>
              <a:t>児珠 大輔 </a:t>
            </a:r>
            <a:r>
              <a:rPr lang="ja-JP" altLang="en-US" sz="2000" b="1" dirty="0">
                <a:latin typeface="メイリオ" panose="020B0604030504040204" pitchFamily="50" charset="-128"/>
                <a:ea typeface="メイリオ" panose="020B0604030504040204" pitchFamily="50" charset="-128"/>
              </a:rPr>
              <a:t>サイバーソリューションズ株式会社</a:t>
            </a:r>
            <a:endParaRPr lang="en-US" altLang="ja-JP" sz="2000" b="1" dirty="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214410C2-B7FC-8CCF-C02E-DA77DA643477}"/>
              </a:ext>
            </a:extLst>
          </p:cNvPr>
          <p:cNvSpPr txBox="1"/>
          <p:nvPr/>
        </p:nvSpPr>
        <p:spPr>
          <a:xfrm>
            <a:off x="608625" y="2138885"/>
            <a:ext cx="10974750" cy="830997"/>
          </a:xfrm>
          <a:prstGeom prst="rect">
            <a:avLst/>
          </a:prstGeom>
          <a:noFill/>
        </p:spPr>
        <p:txBody>
          <a:bodyPr wrap="square" rtlCol="0">
            <a:spAutoFit/>
          </a:bodyPr>
          <a:lstStyle/>
          <a:p>
            <a:r>
              <a:rPr kumimoji="1" lang="ja-JP" altLang="en-US" sz="1600" b="1" dirty="0">
                <a:latin typeface="メイリオ" panose="020B0604030504040204" pitchFamily="50" charset="-128"/>
                <a:ea typeface="メイリオ" panose="020B0604030504040204" pitchFamily="50" charset="-128"/>
              </a:rPr>
              <a:t>メールには古くから関わっています。大昔に</a:t>
            </a:r>
            <a:r>
              <a:rPr lang="en-US" altLang="ja-JP" sz="1600" b="1" dirty="0">
                <a:latin typeface="メイリオ" panose="020B0604030504040204" pitchFamily="50" charset="-128"/>
                <a:ea typeface="メイリオ" panose="020B0604030504040204" pitchFamily="50" charset="-128"/>
              </a:rPr>
              <a:t>OP25B</a:t>
            </a:r>
            <a:r>
              <a:rPr lang="ja-JP" altLang="en-US" sz="1600" b="1" dirty="0">
                <a:latin typeface="メイリオ" panose="020B0604030504040204" pitchFamily="50" charset="-128"/>
                <a:ea typeface="メイリオ" panose="020B0604030504040204" pitchFamily="50" charset="-128"/>
              </a:rPr>
              <a:t>のリコメンデーションに携わっていました。</a:t>
            </a:r>
            <a:endParaRPr kumimoji="1" lang="en-US" altLang="ja-JP" sz="1600" b="1" dirty="0">
              <a:latin typeface="メイリオ" panose="020B0604030504040204" pitchFamily="50" charset="-128"/>
              <a:ea typeface="メイリオ" panose="020B0604030504040204" pitchFamily="50" charset="-128"/>
            </a:endParaRPr>
          </a:p>
          <a:p>
            <a:pPr algn="l"/>
            <a:endParaRPr lang="en-US" altLang="ja-JP" sz="1600" b="1" dirty="0">
              <a:latin typeface="メイリオ" panose="020B0604030504040204" pitchFamily="50" charset="-128"/>
              <a:ea typeface="メイリオ" panose="020B0604030504040204" pitchFamily="50" charset="-128"/>
            </a:endParaRPr>
          </a:p>
          <a:p>
            <a:pPr algn="l"/>
            <a:r>
              <a:rPr kumimoji="1" lang="ja-JP" altLang="en-US" sz="1600" b="1" dirty="0">
                <a:latin typeface="メイリオ" panose="020B0604030504040204" pitchFamily="50" charset="-128"/>
                <a:ea typeface="メイリオ" panose="020B0604030504040204" pitchFamily="50" charset="-128"/>
              </a:rPr>
              <a:t>現在は、法人のお客様対応を中心にカスタマーサポート等を行っております。</a:t>
            </a:r>
            <a:endParaRPr kumimoji="1" lang="en-US" altLang="ja-JP" sz="1600" b="1" dirty="0">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89C18F67-8ADE-26E9-F96D-B46BDB07901D}"/>
              </a:ext>
            </a:extLst>
          </p:cNvPr>
          <p:cNvSpPr txBox="1"/>
          <p:nvPr/>
        </p:nvSpPr>
        <p:spPr>
          <a:xfrm>
            <a:off x="649264" y="1195129"/>
            <a:ext cx="1794081" cy="261610"/>
          </a:xfrm>
          <a:prstGeom prst="rect">
            <a:avLst/>
          </a:prstGeom>
          <a:noFill/>
        </p:spPr>
        <p:txBody>
          <a:bodyPr wrap="none" rtlCol="0">
            <a:spAutoFit/>
          </a:bodyPr>
          <a:lstStyle/>
          <a:p>
            <a:pPr algn="l"/>
            <a:r>
              <a:rPr lang="ja-JP" altLang="en-US" sz="1100" spc="300" dirty="0">
                <a:latin typeface="+mn-ea"/>
              </a:rPr>
              <a:t> </a:t>
            </a:r>
            <a:r>
              <a:rPr lang="ja-JP" altLang="en-US" sz="1100" spc="300" dirty="0">
                <a:latin typeface="メイリオ" panose="020B0604030504040204" pitchFamily="50" charset="-128"/>
                <a:ea typeface="メイリオ" panose="020B0604030504040204" pitchFamily="50" charset="-128"/>
              </a:rPr>
              <a:t>こだま</a:t>
            </a:r>
            <a:r>
              <a:rPr kumimoji="1" lang="ja-JP" altLang="en-US" sz="1100" spc="300" dirty="0">
                <a:latin typeface="メイリオ" panose="020B0604030504040204" pitchFamily="50" charset="-128"/>
                <a:ea typeface="メイリオ" panose="020B0604030504040204" pitchFamily="50" charset="-128"/>
              </a:rPr>
              <a:t>　</a:t>
            </a:r>
            <a:r>
              <a:rPr lang="ja-JP" altLang="en-US" sz="1100" spc="300" dirty="0">
                <a:latin typeface="メイリオ" panose="020B0604030504040204" pitchFamily="50" charset="-128"/>
                <a:ea typeface="メイリオ" panose="020B0604030504040204" pitchFamily="50" charset="-128"/>
              </a:rPr>
              <a:t> </a:t>
            </a:r>
            <a:r>
              <a:rPr kumimoji="1" lang="ja-JP" altLang="en-US" sz="1100" spc="300" dirty="0">
                <a:latin typeface="メイリオ" panose="020B0604030504040204" pitchFamily="50" charset="-128"/>
                <a:ea typeface="メイリオ" panose="020B0604030504040204" pitchFamily="50" charset="-128"/>
              </a:rPr>
              <a:t>だいすけ</a:t>
            </a:r>
          </a:p>
        </p:txBody>
      </p:sp>
      <p:sp>
        <p:nvSpPr>
          <p:cNvPr id="8" name="テキスト ボックス 7">
            <a:extLst>
              <a:ext uri="{FF2B5EF4-FFF2-40B4-BE49-F238E27FC236}">
                <a16:creationId xmlns:a16="http://schemas.microsoft.com/office/drawing/2014/main" id="{8E6F9A2D-5A3B-AF53-37A0-BEC910ACBF07}"/>
              </a:ext>
            </a:extLst>
          </p:cNvPr>
          <p:cNvSpPr txBox="1"/>
          <p:nvPr/>
        </p:nvSpPr>
        <p:spPr>
          <a:xfrm>
            <a:off x="608625" y="3223023"/>
            <a:ext cx="10974750" cy="584775"/>
          </a:xfrm>
          <a:prstGeom prst="rect">
            <a:avLst/>
          </a:prstGeom>
          <a:noFill/>
        </p:spPr>
        <p:txBody>
          <a:bodyPr wrap="square" rtlCol="0">
            <a:spAutoFit/>
          </a:bodyPr>
          <a:lstStyle/>
          <a:p>
            <a:pPr algn="l"/>
            <a:r>
              <a:rPr lang="ja-JP" altLang="en-US" sz="1600" b="1" dirty="0">
                <a:latin typeface="メイリオ" panose="020B0604030504040204" pitchFamily="50" charset="-128"/>
                <a:ea typeface="メイリオ" panose="020B0604030504040204" pitchFamily="50" charset="-128"/>
              </a:rPr>
              <a:t>プライベートでは、卓球の審判の資格を取得して、栃木国体・高校選抜にて審判員を経験しました。</a:t>
            </a:r>
            <a:endParaRPr lang="en-US" altLang="ja-JP" sz="1600" b="1" dirty="0">
              <a:latin typeface="メイリオ" panose="020B0604030504040204" pitchFamily="50" charset="-128"/>
              <a:ea typeface="メイリオ" panose="020B0604030504040204" pitchFamily="50" charset="-128"/>
            </a:endParaRPr>
          </a:p>
          <a:p>
            <a:pPr algn="l"/>
            <a:r>
              <a:rPr lang="ja-JP" altLang="en-US" sz="1600" b="1" dirty="0">
                <a:latin typeface="メイリオ" panose="020B0604030504040204" pitchFamily="50" charset="-128"/>
                <a:ea typeface="メイリオ" panose="020B0604030504040204" pitchFamily="50" charset="-128"/>
              </a:rPr>
              <a:t>趣味はドライブです。</a:t>
            </a:r>
            <a:endParaRPr lang="en-US" altLang="ja-JP" sz="1600" b="1" dirty="0">
              <a:latin typeface="メイリオ" panose="020B0604030504040204" pitchFamily="50" charset="-128"/>
              <a:ea typeface="メイリオ" panose="020B0604030504040204" pitchFamily="50" charset="-128"/>
            </a:endParaRPr>
          </a:p>
        </p:txBody>
      </p:sp>
      <p:pic>
        <p:nvPicPr>
          <p:cNvPr id="9" name="図 8">
            <a:extLst>
              <a:ext uri="{FF2B5EF4-FFF2-40B4-BE49-F238E27FC236}">
                <a16:creationId xmlns:a16="http://schemas.microsoft.com/office/drawing/2014/main" id="{ED2551DE-72B7-F6D5-CE73-4A5A9912E8AB}"/>
              </a:ext>
            </a:extLst>
          </p:cNvPr>
          <p:cNvPicPr>
            <a:picLocks noChangeAspect="1"/>
          </p:cNvPicPr>
          <p:nvPr/>
        </p:nvPicPr>
        <p:blipFill>
          <a:blip r:embed="rId2"/>
          <a:stretch>
            <a:fillRect/>
          </a:stretch>
        </p:blipFill>
        <p:spPr>
          <a:xfrm>
            <a:off x="10187197" y="528179"/>
            <a:ext cx="1266405" cy="1880289"/>
          </a:xfrm>
          <a:prstGeom prst="rect">
            <a:avLst/>
          </a:prstGeom>
        </p:spPr>
      </p:pic>
      <p:pic>
        <p:nvPicPr>
          <p:cNvPr id="10" name="図 9">
            <a:extLst>
              <a:ext uri="{FF2B5EF4-FFF2-40B4-BE49-F238E27FC236}">
                <a16:creationId xmlns:a16="http://schemas.microsoft.com/office/drawing/2014/main" id="{0D41BF9A-4E2C-5F66-758A-F28A1D3FA771}"/>
              </a:ext>
            </a:extLst>
          </p:cNvPr>
          <p:cNvPicPr>
            <a:picLocks noChangeAspect="1"/>
          </p:cNvPicPr>
          <p:nvPr/>
        </p:nvPicPr>
        <p:blipFill>
          <a:blip r:embed="rId3"/>
          <a:stretch>
            <a:fillRect/>
          </a:stretch>
        </p:blipFill>
        <p:spPr>
          <a:xfrm>
            <a:off x="2784282" y="3674899"/>
            <a:ext cx="894291" cy="533610"/>
          </a:xfrm>
          <a:prstGeom prst="rect">
            <a:avLst/>
          </a:prstGeom>
        </p:spPr>
      </p:pic>
      <p:pic>
        <p:nvPicPr>
          <p:cNvPr id="11" name="図 10">
            <a:extLst>
              <a:ext uri="{FF2B5EF4-FFF2-40B4-BE49-F238E27FC236}">
                <a16:creationId xmlns:a16="http://schemas.microsoft.com/office/drawing/2014/main" id="{FB4DCDA7-82FD-6217-DCBA-0813D3216BB3}"/>
              </a:ext>
            </a:extLst>
          </p:cNvPr>
          <p:cNvPicPr>
            <a:picLocks noChangeAspect="1"/>
          </p:cNvPicPr>
          <p:nvPr/>
        </p:nvPicPr>
        <p:blipFill>
          <a:blip r:embed="rId4"/>
          <a:stretch>
            <a:fillRect/>
          </a:stretch>
        </p:blipFill>
        <p:spPr>
          <a:xfrm>
            <a:off x="9756327" y="3336706"/>
            <a:ext cx="861739" cy="830592"/>
          </a:xfrm>
          <a:prstGeom prst="rect">
            <a:avLst/>
          </a:prstGeom>
        </p:spPr>
      </p:pic>
      <p:graphicFrame>
        <p:nvGraphicFramePr>
          <p:cNvPr id="12" name="表 11">
            <a:extLst>
              <a:ext uri="{FF2B5EF4-FFF2-40B4-BE49-F238E27FC236}">
                <a16:creationId xmlns:a16="http://schemas.microsoft.com/office/drawing/2014/main" id="{0FFF2028-5DCB-5277-A0EB-3D4E0E0428D5}"/>
              </a:ext>
            </a:extLst>
          </p:cNvPr>
          <p:cNvGraphicFramePr>
            <a:graphicFrameLocks noGrp="1"/>
          </p:cNvGraphicFramePr>
          <p:nvPr>
            <p:extLst>
              <p:ext uri="{D42A27DB-BD31-4B8C-83A1-F6EECF244321}">
                <p14:modId xmlns:p14="http://schemas.microsoft.com/office/powerpoint/2010/main" val="1804646371"/>
              </p:ext>
            </p:extLst>
          </p:nvPr>
        </p:nvGraphicFramePr>
        <p:xfrm>
          <a:off x="189780" y="4380562"/>
          <a:ext cx="11555157" cy="2098644"/>
        </p:xfrm>
        <a:graphic>
          <a:graphicData uri="http://schemas.openxmlformats.org/drawingml/2006/table">
            <a:tbl>
              <a:tblPr firstRow="1" bandRow="1">
                <a:tableStyleId>{F5AB1C69-6EDB-4FF4-983F-18BD219EF322}</a:tableStyleId>
              </a:tblPr>
              <a:tblGrid>
                <a:gridCol w="2490896">
                  <a:extLst>
                    <a:ext uri="{9D8B030D-6E8A-4147-A177-3AD203B41FA5}">
                      <a16:colId xmlns:a16="http://schemas.microsoft.com/office/drawing/2014/main" val="20000"/>
                    </a:ext>
                  </a:extLst>
                </a:gridCol>
                <a:gridCol w="1726735">
                  <a:extLst>
                    <a:ext uri="{9D8B030D-6E8A-4147-A177-3AD203B41FA5}">
                      <a16:colId xmlns:a16="http://schemas.microsoft.com/office/drawing/2014/main" val="20001"/>
                    </a:ext>
                  </a:extLst>
                </a:gridCol>
                <a:gridCol w="7337526">
                  <a:extLst>
                    <a:ext uri="{9D8B030D-6E8A-4147-A177-3AD203B41FA5}">
                      <a16:colId xmlns:a16="http://schemas.microsoft.com/office/drawing/2014/main" val="20002"/>
                    </a:ext>
                  </a:extLst>
                </a:gridCol>
              </a:tblGrid>
              <a:tr h="396669">
                <a:tc>
                  <a:txBody>
                    <a:bodyPr/>
                    <a:lstStyle/>
                    <a:p>
                      <a:pPr algn="ctr"/>
                      <a:r>
                        <a:rPr kumimoji="1" lang="ja-JP" altLang="en-US" sz="1400" b="1" dirty="0">
                          <a:latin typeface="+mn-ea"/>
                          <a:ea typeface="+mn-ea"/>
                        </a:rPr>
                        <a:t>会社</a:t>
                      </a:r>
                    </a:p>
                  </a:txBody>
                  <a:tcPr anchor="ctr">
                    <a:solidFill>
                      <a:schemeClr val="bg1">
                        <a:lumMod val="65000"/>
                      </a:schemeClr>
                    </a:solidFill>
                  </a:tcPr>
                </a:tc>
                <a:tc>
                  <a:txBody>
                    <a:bodyPr/>
                    <a:lstStyle/>
                    <a:p>
                      <a:pPr algn="ctr"/>
                      <a:r>
                        <a:rPr kumimoji="1" lang="ja-JP" altLang="en-US" sz="1400" b="1" dirty="0">
                          <a:latin typeface="+mn-ea"/>
                          <a:ea typeface="+mn-ea"/>
                        </a:rPr>
                        <a:t>年</a:t>
                      </a:r>
                    </a:p>
                  </a:txBody>
                  <a:tcPr anchor="ctr">
                    <a:solidFill>
                      <a:schemeClr val="bg1">
                        <a:lumMod val="65000"/>
                      </a:schemeClr>
                    </a:solidFill>
                  </a:tcPr>
                </a:tc>
                <a:tc>
                  <a:txBody>
                    <a:bodyPr/>
                    <a:lstStyle/>
                    <a:p>
                      <a:pPr algn="ctr"/>
                      <a:r>
                        <a:rPr kumimoji="1" lang="ja-JP" altLang="en-US" sz="1400" b="1" dirty="0">
                          <a:latin typeface="+mn-ea"/>
                          <a:ea typeface="+mn-ea"/>
                        </a:rPr>
                        <a:t>備考</a:t>
                      </a:r>
                    </a:p>
                  </a:txBody>
                  <a:tcPr anchor="ctr">
                    <a:solidFill>
                      <a:schemeClr val="bg1">
                        <a:lumMod val="65000"/>
                      </a:schemeClr>
                    </a:solidFill>
                  </a:tcPr>
                </a:tc>
                <a:extLst>
                  <a:ext uri="{0D108BD9-81ED-4DB2-BD59-A6C34878D82A}">
                    <a16:rowId xmlns:a16="http://schemas.microsoft.com/office/drawing/2014/main" val="10000"/>
                  </a:ext>
                </a:extLst>
              </a:tr>
              <a:tr h="343805">
                <a:tc>
                  <a:txBody>
                    <a:bodyPr/>
                    <a:lstStyle/>
                    <a:p>
                      <a:r>
                        <a:rPr kumimoji="1" lang="ja-JP" altLang="en-US" sz="1600" b="1" dirty="0">
                          <a:latin typeface="メイリオ" panose="020B0604030504040204" pitchFamily="50" charset="-128"/>
                          <a:ea typeface="メイリオ" panose="020B0604030504040204" pitchFamily="50" charset="-128"/>
                        </a:rPr>
                        <a:t>某電機メーカー</a:t>
                      </a:r>
                    </a:p>
                  </a:txBody>
                  <a:tcPr marL="180000" anchor="ctr">
                    <a:solidFill>
                      <a:schemeClr val="bg1">
                        <a:lumMod val="85000"/>
                      </a:schemeClr>
                    </a:solidFill>
                  </a:tcPr>
                </a:tc>
                <a:tc>
                  <a:txBody>
                    <a:bodyPr/>
                    <a:lstStyle/>
                    <a:p>
                      <a:r>
                        <a:rPr kumimoji="1" lang="en-US" altLang="ja-JP" sz="1600" b="1" dirty="0">
                          <a:latin typeface="メイリオ" panose="020B0604030504040204" pitchFamily="50" charset="-128"/>
                          <a:ea typeface="メイリオ" panose="020B0604030504040204" pitchFamily="50" charset="-128"/>
                        </a:rPr>
                        <a:t>2000</a:t>
                      </a:r>
                      <a:r>
                        <a:rPr kumimoji="1" lang="ja-JP" altLang="en-US" sz="1600" b="1" dirty="0">
                          <a:latin typeface="メイリオ" panose="020B0604030504040204" pitchFamily="50" charset="-128"/>
                          <a:ea typeface="メイリオ" panose="020B0604030504040204" pitchFamily="50" charset="-128"/>
                        </a:rPr>
                        <a:t>年～</a:t>
                      </a:r>
                      <a:endParaRPr kumimoji="1" lang="en-US" altLang="ja-JP" sz="1600" b="1" dirty="0">
                        <a:latin typeface="メイリオ" panose="020B0604030504040204" pitchFamily="50" charset="-128"/>
                        <a:ea typeface="メイリオ" panose="020B0604030504040204" pitchFamily="50" charset="-128"/>
                      </a:endParaRPr>
                    </a:p>
                  </a:txBody>
                  <a:tcPr marL="180000" anchor="ctr">
                    <a:solidFill>
                      <a:schemeClr val="bg1">
                        <a:lumMod val="85000"/>
                      </a:schemeClr>
                    </a:solidFill>
                  </a:tcPr>
                </a:tc>
                <a:tc>
                  <a:txBody>
                    <a:bodyPr/>
                    <a:lstStyle/>
                    <a:p>
                      <a:r>
                        <a:rPr kumimoji="1" lang="en-US" altLang="ja-JP" sz="1600" b="1" dirty="0">
                          <a:latin typeface="メイリオ" panose="020B0604030504040204" pitchFamily="50" charset="-128"/>
                          <a:ea typeface="メイリオ" panose="020B0604030504040204" pitchFamily="50" charset="-128"/>
                        </a:rPr>
                        <a:t>ISP</a:t>
                      </a:r>
                      <a:r>
                        <a:rPr kumimoji="1" lang="ja-JP" altLang="en-US" sz="1600" b="1" dirty="0">
                          <a:latin typeface="メイリオ" panose="020B0604030504040204" pitchFamily="50" charset="-128"/>
                          <a:ea typeface="メイリオ" panose="020B0604030504040204" pitchFamily="50" charset="-128"/>
                        </a:rPr>
                        <a:t>部門でサーバ構築・メール業務</a:t>
                      </a:r>
                    </a:p>
                  </a:txBody>
                  <a:tcPr marL="180000" anchor="ctr">
                    <a:solidFill>
                      <a:schemeClr val="bg1">
                        <a:lumMod val="85000"/>
                      </a:schemeClr>
                    </a:solidFill>
                  </a:tcPr>
                </a:tc>
                <a:extLst>
                  <a:ext uri="{0D108BD9-81ED-4DB2-BD59-A6C34878D82A}">
                    <a16:rowId xmlns:a16="http://schemas.microsoft.com/office/drawing/2014/main" val="10003"/>
                  </a:ext>
                </a:extLst>
              </a:tr>
              <a:tr h="260734">
                <a:tc>
                  <a:txBody>
                    <a:bodyPr/>
                    <a:lstStyle/>
                    <a:p>
                      <a:r>
                        <a:rPr kumimoji="1" lang="ja-JP" altLang="en-US" sz="1600" b="1" dirty="0">
                          <a:latin typeface="メイリオ" panose="020B0604030504040204" pitchFamily="50" charset="-128"/>
                          <a:ea typeface="メイリオ" panose="020B0604030504040204" pitchFamily="50" charset="-128"/>
                        </a:rPr>
                        <a:t>某電機メーカー子会社</a:t>
                      </a:r>
                    </a:p>
                  </a:txBody>
                  <a:tcPr marL="180000" anchor="ctr">
                    <a:solidFill>
                      <a:schemeClr val="bg1">
                        <a:lumMod val="95000"/>
                      </a:schemeClr>
                    </a:solidFill>
                  </a:tcPr>
                </a:tc>
                <a:tc>
                  <a:txBody>
                    <a:bodyPr/>
                    <a:lstStyle/>
                    <a:p>
                      <a:r>
                        <a:rPr kumimoji="1" lang="en-US" altLang="ja-JP" sz="1600" b="1" dirty="0">
                          <a:latin typeface="メイリオ" panose="020B0604030504040204" pitchFamily="50" charset="-128"/>
                          <a:ea typeface="メイリオ" panose="020B0604030504040204" pitchFamily="50" charset="-128"/>
                        </a:rPr>
                        <a:t>2006</a:t>
                      </a:r>
                      <a:r>
                        <a:rPr kumimoji="1" lang="ja-JP" altLang="en-US" sz="1600" b="1" dirty="0">
                          <a:latin typeface="メイリオ" panose="020B0604030504040204" pitchFamily="50" charset="-128"/>
                          <a:ea typeface="メイリオ" panose="020B0604030504040204" pitchFamily="50" charset="-128"/>
                        </a:rPr>
                        <a:t>年～</a:t>
                      </a:r>
                    </a:p>
                  </a:txBody>
                  <a:tcPr marL="180000" anchor="ctr">
                    <a:solidFill>
                      <a:schemeClr val="bg1">
                        <a:lumMod val="95000"/>
                      </a:schemeClr>
                    </a:solidFill>
                  </a:tcPr>
                </a:tc>
                <a:tc>
                  <a:txBody>
                    <a:bodyPr/>
                    <a:lstStyle/>
                    <a:p>
                      <a:r>
                        <a:rPr kumimoji="1" lang="ja-JP" altLang="en-US" sz="1600" b="1" dirty="0">
                          <a:latin typeface="メイリオ" panose="020B0604030504040204" pitchFamily="50" charset="-128"/>
                          <a:ea typeface="メイリオ" panose="020B0604030504040204" pitchFamily="50" charset="-128"/>
                        </a:rPr>
                        <a:t>出向</a:t>
                      </a:r>
                    </a:p>
                  </a:txBody>
                  <a:tcPr marL="180000" anchor="ctr">
                    <a:solidFill>
                      <a:schemeClr val="bg1">
                        <a:lumMod val="95000"/>
                      </a:schemeClr>
                    </a:solidFill>
                  </a:tcPr>
                </a:tc>
                <a:extLst>
                  <a:ext uri="{0D108BD9-81ED-4DB2-BD59-A6C34878D82A}">
                    <a16:rowId xmlns:a16="http://schemas.microsoft.com/office/drawing/2014/main" val="10004"/>
                  </a:ext>
                </a:extLst>
              </a:tr>
              <a:tr h="260734">
                <a:tc>
                  <a:txBody>
                    <a:bodyPr/>
                    <a:lstStyle/>
                    <a:p>
                      <a:r>
                        <a:rPr kumimoji="1" lang="ja-JP" altLang="en-US" sz="1600" b="1" dirty="0">
                          <a:latin typeface="メイリオ" panose="020B0604030504040204" pitchFamily="50" charset="-128"/>
                          <a:ea typeface="メイリオ" panose="020B0604030504040204" pitchFamily="50" charset="-128"/>
                        </a:rPr>
                        <a:t>某</a:t>
                      </a:r>
                      <a:r>
                        <a:rPr kumimoji="1" lang="en-US" altLang="ja-JP" sz="1600" b="1" dirty="0">
                          <a:latin typeface="メイリオ" panose="020B0604030504040204" pitchFamily="50" charset="-128"/>
                          <a:ea typeface="メイリオ" panose="020B0604030504040204" pitchFamily="50" charset="-128"/>
                        </a:rPr>
                        <a:t>ISP</a:t>
                      </a:r>
                      <a:endParaRPr kumimoji="1" lang="ja-JP" altLang="en-US" sz="1600" b="1" dirty="0">
                        <a:latin typeface="メイリオ" panose="020B0604030504040204" pitchFamily="50" charset="-128"/>
                        <a:ea typeface="メイリオ" panose="020B0604030504040204" pitchFamily="50" charset="-128"/>
                      </a:endParaRPr>
                    </a:p>
                  </a:txBody>
                  <a:tcPr marL="180000" anchor="ctr">
                    <a:solidFill>
                      <a:schemeClr val="bg1">
                        <a:lumMod val="85000"/>
                      </a:schemeClr>
                    </a:solidFill>
                  </a:tcPr>
                </a:tc>
                <a:tc>
                  <a:txBody>
                    <a:bodyPr/>
                    <a:lstStyle/>
                    <a:p>
                      <a:r>
                        <a:rPr kumimoji="1" lang="en-US" altLang="ja-JP" sz="1600" b="1" dirty="0">
                          <a:latin typeface="メイリオ" panose="020B0604030504040204" pitchFamily="50" charset="-128"/>
                          <a:ea typeface="メイリオ" panose="020B0604030504040204" pitchFamily="50" charset="-128"/>
                        </a:rPr>
                        <a:t>2014</a:t>
                      </a:r>
                      <a:r>
                        <a:rPr kumimoji="1" lang="ja-JP" altLang="en-US" sz="1600" b="1" dirty="0">
                          <a:latin typeface="メイリオ" panose="020B0604030504040204" pitchFamily="50" charset="-128"/>
                          <a:ea typeface="メイリオ" panose="020B0604030504040204" pitchFamily="50" charset="-128"/>
                        </a:rPr>
                        <a:t>年～</a:t>
                      </a:r>
                    </a:p>
                  </a:txBody>
                  <a:tcPr marL="180000" anchor="ctr">
                    <a:solidFill>
                      <a:schemeClr val="bg1">
                        <a:lumMod val="85000"/>
                      </a:schemeClr>
                    </a:solidFill>
                  </a:tcPr>
                </a:tc>
                <a:tc>
                  <a:txBody>
                    <a:bodyPr/>
                    <a:lstStyle/>
                    <a:p>
                      <a:r>
                        <a:rPr kumimoji="1" lang="ja-JP" altLang="en-US" sz="1600" b="1" dirty="0">
                          <a:latin typeface="メイリオ" panose="020B0604030504040204" pitchFamily="50" charset="-128"/>
                          <a:ea typeface="メイリオ" panose="020B0604030504040204" pitchFamily="50" charset="-128"/>
                        </a:rPr>
                        <a:t>社名変更（転籍）</a:t>
                      </a:r>
                    </a:p>
                  </a:txBody>
                  <a:tcPr marL="180000" anchor="ctr">
                    <a:solidFill>
                      <a:schemeClr val="bg1">
                        <a:lumMod val="85000"/>
                      </a:schemeClr>
                    </a:solidFill>
                  </a:tcPr>
                </a:tc>
                <a:extLst>
                  <a:ext uri="{0D108BD9-81ED-4DB2-BD59-A6C34878D82A}">
                    <a16:rowId xmlns:a16="http://schemas.microsoft.com/office/drawing/2014/main" val="10006"/>
                  </a:ext>
                </a:extLst>
              </a:tr>
              <a:tr h="343805">
                <a:tc>
                  <a:txBody>
                    <a:bodyPr/>
                    <a:lstStyle/>
                    <a:p>
                      <a:endParaRPr kumimoji="1" lang="ja-JP" altLang="en-US" sz="1600" b="1" dirty="0">
                        <a:latin typeface="メイリオ" panose="020B0604030504040204" pitchFamily="50" charset="-128"/>
                        <a:ea typeface="メイリオ" panose="020B0604030504040204" pitchFamily="50" charset="-128"/>
                      </a:endParaRPr>
                    </a:p>
                  </a:txBody>
                  <a:tcPr marL="180000" anchor="ctr">
                    <a:solidFill>
                      <a:schemeClr val="bg1">
                        <a:lumMod val="95000"/>
                      </a:schemeClr>
                    </a:solidFill>
                  </a:tcPr>
                </a:tc>
                <a:tc>
                  <a:txBody>
                    <a:bodyPr/>
                    <a:lstStyle/>
                    <a:p>
                      <a:r>
                        <a:rPr kumimoji="1" lang="en-US" altLang="ja-JP" sz="1600" b="1" dirty="0">
                          <a:latin typeface="メイリオ" panose="020B0604030504040204" pitchFamily="50" charset="-128"/>
                          <a:ea typeface="メイリオ" panose="020B0604030504040204" pitchFamily="50" charset="-128"/>
                        </a:rPr>
                        <a:t>2018</a:t>
                      </a:r>
                      <a:r>
                        <a:rPr kumimoji="1" lang="ja-JP" altLang="en-US" sz="1600" b="1" dirty="0">
                          <a:latin typeface="メイリオ" panose="020B0604030504040204" pitchFamily="50" charset="-128"/>
                          <a:ea typeface="メイリオ" panose="020B0604030504040204" pitchFamily="50" charset="-128"/>
                        </a:rPr>
                        <a:t>年～</a:t>
                      </a:r>
                    </a:p>
                  </a:txBody>
                  <a:tcPr marL="180000" anchor="ctr">
                    <a:solidFill>
                      <a:schemeClr val="bg1">
                        <a:lumMod val="95000"/>
                      </a:schemeClr>
                    </a:solidFill>
                  </a:tcPr>
                </a:tc>
                <a:tc>
                  <a:txBody>
                    <a:bodyPr/>
                    <a:lstStyle/>
                    <a:p>
                      <a:r>
                        <a:rPr kumimoji="1" lang="ja-JP" altLang="en-US" sz="1600" b="1" dirty="0">
                          <a:latin typeface="メイリオ" panose="020B0604030504040204" pitchFamily="50" charset="-128"/>
                          <a:ea typeface="メイリオ" panose="020B0604030504040204" pitchFamily="50" charset="-128"/>
                        </a:rPr>
                        <a:t>社内</a:t>
                      </a:r>
                      <a:r>
                        <a:rPr kumimoji="1" lang="en-US" altLang="ja-JP" sz="1600" b="1" dirty="0">
                          <a:latin typeface="メイリオ" panose="020B0604030504040204" pitchFamily="50" charset="-128"/>
                          <a:ea typeface="メイリオ" panose="020B0604030504040204" pitchFamily="50" charset="-128"/>
                        </a:rPr>
                        <a:t>IT</a:t>
                      </a:r>
                      <a:r>
                        <a:rPr kumimoji="1" lang="ja-JP" altLang="en-US" sz="1600" b="1" dirty="0">
                          <a:latin typeface="メイリオ" panose="020B0604030504040204" pitchFamily="50" charset="-128"/>
                          <a:ea typeface="メイリオ" panose="020B0604030504040204" pitchFamily="50" charset="-128"/>
                        </a:rPr>
                        <a:t>システム業務に異動</a:t>
                      </a:r>
                      <a:endParaRPr kumimoji="1" lang="en-US" altLang="ja-JP" sz="1600" b="1" dirty="0">
                        <a:latin typeface="メイリオ" panose="020B0604030504040204" pitchFamily="50" charset="-128"/>
                        <a:ea typeface="メイリオ" panose="020B0604030504040204" pitchFamily="50" charset="-128"/>
                      </a:endParaRPr>
                    </a:p>
                  </a:txBody>
                  <a:tcPr marL="180000" anchor="ctr">
                    <a:solidFill>
                      <a:schemeClr val="bg1">
                        <a:lumMod val="95000"/>
                      </a:schemeClr>
                    </a:solidFill>
                  </a:tcPr>
                </a:tc>
                <a:extLst>
                  <a:ext uri="{0D108BD9-81ED-4DB2-BD59-A6C34878D82A}">
                    <a16:rowId xmlns:a16="http://schemas.microsoft.com/office/drawing/2014/main" val="975971952"/>
                  </a:ext>
                </a:extLst>
              </a:tr>
              <a:tr h="343805">
                <a:tc>
                  <a:txBody>
                    <a:bodyPr/>
                    <a:lstStyle/>
                    <a:p>
                      <a:r>
                        <a:rPr kumimoji="1" lang="ja-JP" altLang="en-US" sz="1600" b="1" dirty="0">
                          <a:solidFill>
                            <a:srgbClr val="FF0000"/>
                          </a:solidFill>
                          <a:latin typeface="メイリオ" panose="020B0604030504040204" pitchFamily="50" charset="-128"/>
                          <a:ea typeface="メイリオ" panose="020B0604030504040204" pitchFamily="50" charset="-128"/>
                        </a:rPr>
                        <a:t>現職！！</a:t>
                      </a:r>
                      <a:endParaRPr kumimoji="1" lang="ja-JP" altLang="en-US" sz="1600" b="1" dirty="0">
                        <a:latin typeface="メイリオ" panose="020B0604030504040204" pitchFamily="50" charset="-128"/>
                        <a:ea typeface="メイリオ" panose="020B0604030504040204" pitchFamily="50" charset="-128"/>
                      </a:endParaRPr>
                    </a:p>
                  </a:txBody>
                  <a:tcPr marL="180000" anchor="ctr">
                    <a:solidFill>
                      <a:schemeClr val="bg1">
                        <a:lumMod val="85000"/>
                      </a:schemeClr>
                    </a:solidFill>
                  </a:tcPr>
                </a:tc>
                <a:tc>
                  <a:txBody>
                    <a:bodyPr/>
                    <a:lstStyle/>
                    <a:p>
                      <a:r>
                        <a:rPr kumimoji="1" lang="en-US" altLang="ja-JP" sz="1600" b="1" dirty="0">
                          <a:latin typeface="メイリオ" panose="020B0604030504040204" pitchFamily="50" charset="-128"/>
                          <a:ea typeface="メイリオ" panose="020B0604030504040204" pitchFamily="50" charset="-128"/>
                        </a:rPr>
                        <a:t>2023</a:t>
                      </a:r>
                      <a:r>
                        <a:rPr kumimoji="1" lang="ja-JP" altLang="en-US" sz="1600" b="1" dirty="0">
                          <a:latin typeface="メイリオ" panose="020B0604030504040204" pitchFamily="50" charset="-128"/>
                          <a:ea typeface="メイリオ" panose="020B0604030504040204" pitchFamily="50" charset="-128"/>
                        </a:rPr>
                        <a:t>年</a:t>
                      </a:r>
                      <a:r>
                        <a:rPr kumimoji="1" lang="en-US" altLang="ja-JP" sz="1600" b="1" dirty="0">
                          <a:latin typeface="メイリオ" panose="020B0604030504040204" pitchFamily="50" charset="-128"/>
                          <a:ea typeface="メイリオ" panose="020B0604030504040204" pitchFamily="50" charset="-128"/>
                        </a:rPr>
                        <a:t>11</a:t>
                      </a:r>
                      <a:r>
                        <a:rPr kumimoji="1" lang="ja-JP" altLang="en-US" sz="1600" b="1" dirty="0">
                          <a:latin typeface="メイリオ" panose="020B0604030504040204" pitchFamily="50" charset="-128"/>
                          <a:ea typeface="メイリオ" panose="020B0604030504040204" pitchFamily="50" charset="-128"/>
                        </a:rPr>
                        <a:t>月～</a:t>
                      </a:r>
                    </a:p>
                  </a:txBody>
                  <a:tcPr marL="180000" anchor="ctr">
                    <a:solidFill>
                      <a:schemeClr val="bg1">
                        <a:lumMod val="85000"/>
                      </a:schemeClr>
                    </a:solidFill>
                  </a:tcPr>
                </a:tc>
                <a:tc>
                  <a:txBody>
                    <a:bodyPr/>
                    <a:lstStyle/>
                    <a:p>
                      <a:r>
                        <a:rPr kumimoji="1" lang="ja-JP" altLang="en-US" sz="1600" b="1" dirty="0">
                          <a:solidFill>
                            <a:srgbClr val="FF0000"/>
                          </a:solidFill>
                          <a:latin typeface="メイリオ" panose="020B0604030504040204" pitchFamily="50" charset="-128"/>
                          <a:ea typeface="メイリオ" panose="020B0604030504040204" pitchFamily="50" charset="-128"/>
                        </a:rPr>
                        <a:t>メール全般＆その他</a:t>
                      </a:r>
                      <a:endParaRPr kumimoji="1" lang="en-US" altLang="ja-JP" sz="1600" b="1" dirty="0">
                        <a:latin typeface="メイリオ" panose="020B0604030504040204" pitchFamily="50" charset="-128"/>
                        <a:ea typeface="メイリオ" panose="020B0604030504040204" pitchFamily="50" charset="-128"/>
                      </a:endParaRPr>
                    </a:p>
                  </a:txBody>
                  <a:tcPr marL="180000" anchor="ctr">
                    <a:solidFill>
                      <a:schemeClr val="bg1">
                        <a:lumMod val="85000"/>
                      </a:schemeClr>
                    </a:solidFill>
                  </a:tcPr>
                </a:tc>
                <a:extLst>
                  <a:ext uri="{0D108BD9-81ED-4DB2-BD59-A6C34878D82A}">
                    <a16:rowId xmlns:a16="http://schemas.microsoft.com/office/drawing/2014/main" val="2998334430"/>
                  </a:ext>
                </a:extLst>
              </a:tr>
            </a:tbl>
          </a:graphicData>
        </a:graphic>
      </p:graphicFrame>
      <p:sp>
        <p:nvSpPr>
          <p:cNvPr id="13" name="二等辺三角形 12">
            <a:extLst>
              <a:ext uri="{FF2B5EF4-FFF2-40B4-BE49-F238E27FC236}">
                <a16:creationId xmlns:a16="http://schemas.microsoft.com/office/drawing/2014/main" id="{F9AA661F-C367-1B57-C6B7-2018E0241348}"/>
              </a:ext>
            </a:extLst>
          </p:cNvPr>
          <p:cNvSpPr/>
          <p:nvPr/>
        </p:nvSpPr>
        <p:spPr>
          <a:xfrm rot="16200000">
            <a:off x="9223545" y="4761561"/>
            <a:ext cx="228601" cy="418289"/>
          </a:xfrm>
          <a:prstGeom prst="triangle">
            <a:avLst/>
          </a:prstGeom>
          <a:solidFill>
            <a:srgbClr val="C6141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二等辺三角形 13">
            <a:extLst>
              <a:ext uri="{FF2B5EF4-FFF2-40B4-BE49-F238E27FC236}">
                <a16:creationId xmlns:a16="http://schemas.microsoft.com/office/drawing/2014/main" id="{697CB5DB-5362-BF99-D6D8-B84A79371E8A}"/>
              </a:ext>
            </a:extLst>
          </p:cNvPr>
          <p:cNvSpPr/>
          <p:nvPr/>
        </p:nvSpPr>
        <p:spPr>
          <a:xfrm rot="16200000">
            <a:off x="9120889" y="6064351"/>
            <a:ext cx="228601" cy="418289"/>
          </a:xfrm>
          <a:prstGeom prst="triangle">
            <a:avLst/>
          </a:prstGeom>
          <a:solidFill>
            <a:srgbClr val="C6141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四角形: 角を丸くする 14">
            <a:extLst>
              <a:ext uri="{FF2B5EF4-FFF2-40B4-BE49-F238E27FC236}">
                <a16:creationId xmlns:a16="http://schemas.microsoft.com/office/drawing/2014/main" id="{F4A8AC84-2E2B-69E8-1E29-EB50F9B29848}"/>
              </a:ext>
            </a:extLst>
          </p:cNvPr>
          <p:cNvSpPr/>
          <p:nvPr/>
        </p:nvSpPr>
        <p:spPr>
          <a:xfrm>
            <a:off x="9542091" y="4505199"/>
            <a:ext cx="2360461" cy="764679"/>
          </a:xfrm>
          <a:prstGeom prst="roundRect">
            <a:avLst/>
          </a:prstGeom>
          <a:solidFill>
            <a:srgbClr val="C6141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600" b="1" dirty="0">
                <a:latin typeface="メイリオ" panose="020B0604030504040204" pitchFamily="50" charset="-128"/>
                <a:ea typeface="メイリオ" panose="020B0604030504040204" pitchFamily="50" charset="-128"/>
              </a:rPr>
              <a:t>JEAG</a:t>
            </a:r>
            <a:r>
              <a:rPr kumimoji="1" lang="ja-JP" altLang="en-US" sz="1600" b="1" dirty="0">
                <a:latin typeface="メイリオ" panose="020B0604030504040204" pitchFamily="50" charset="-128"/>
                <a:ea typeface="メイリオ" panose="020B0604030504040204" pitchFamily="50" charset="-128"/>
              </a:rPr>
              <a:t>、</a:t>
            </a:r>
            <a:r>
              <a:rPr kumimoji="1" lang="en-US" altLang="ja-JP" sz="1600" b="1" dirty="0">
                <a:latin typeface="メイリオ" panose="020B0604030504040204" pitchFamily="50" charset="-128"/>
                <a:ea typeface="メイリオ" panose="020B0604030504040204" pitchFamily="50" charset="-128"/>
              </a:rPr>
              <a:t>dkim.JP</a:t>
            </a:r>
          </a:p>
          <a:p>
            <a:pPr algn="ctr"/>
            <a:r>
              <a:rPr kumimoji="1" lang="ja-JP" altLang="en-US" sz="1600" b="1" dirty="0">
                <a:latin typeface="メイリオ" panose="020B0604030504040204" pitchFamily="50" charset="-128"/>
                <a:ea typeface="メイリオ" panose="020B0604030504040204" pitchFamily="50" charset="-128"/>
              </a:rPr>
              <a:t>など</a:t>
            </a:r>
            <a:endParaRPr kumimoji="1" lang="en-US" altLang="ja-JP" sz="1600" b="1" dirty="0">
              <a:latin typeface="メイリオ" panose="020B0604030504040204" pitchFamily="50" charset="-128"/>
              <a:ea typeface="メイリオ" panose="020B0604030504040204" pitchFamily="50" charset="-128"/>
            </a:endParaRPr>
          </a:p>
        </p:txBody>
      </p:sp>
      <p:sp>
        <p:nvSpPr>
          <p:cNvPr id="16" name="四角形: 角を丸くする 15">
            <a:extLst>
              <a:ext uri="{FF2B5EF4-FFF2-40B4-BE49-F238E27FC236}">
                <a16:creationId xmlns:a16="http://schemas.microsoft.com/office/drawing/2014/main" id="{EC5FA6E0-4737-38D2-65B8-89515C4450A8}"/>
              </a:ext>
            </a:extLst>
          </p:cNvPr>
          <p:cNvSpPr/>
          <p:nvPr/>
        </p:nvSpPr>
        <p:spPr>
          <a:xfrm>
            <a:off x="9396302" y="5867126"/>
            <a:ext cx="2360461" cy="764679"/>
          </a:xfrm>
          <a:prstGeom prst="roundRect">
            <a:avLst/>
          </a:prstGeom>
          <a:solidFill>
            <a:srgbClr val="C6141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latin typeface="メイリオ" panose="020B0604030504040204" pitchFamily="50" charset="-128"/>
                <a:ea typeface="メイリオ" panose="020B0604030504040204" pitchFamily="50" charset="-128"/>
              </a:rPr>
              <a:t>メールをやりたくて転職しました</a:t>
            </a:r>
            <a:endParaRPr kumimoji="1" lang="en-US" altLang="ja-JP" sz="1600"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893886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F0FCADE8-CD70-B45D-3EC1-7A725C3AFB2A}"/>
              </a:ext>
            </a:extLst>
          </p:cNvPr>
          <p:cNvSpPr>
            <a:spLocks noGrp="1"/>
          </p:cNvSpPr>
          <p:nvPr>
            <p:ph type="title"/>
          </p:nvPr>
        </p:nvSpPr>
        <p:spPr>
          <a:xfrm>
            <a:off x="2691990" y="3056466"/>
            <a:ext cx="8385725" cy="745067"/>
          </a:xfrm>
        </p:spPr>
        <p:txBody>
          <a:bodyPr/>
          <a:lstStyle/>
          <a:p>
            <a:r>
              <a:rPr lang="ja-JP" altLang="en-US" dirty="0">
                <a:latin typeface="メイリオ" panose="020B0604030504040204" pitchFamily="50" charset="-128"/>
                <a:ea typeface="メイリオ" panose="020B0604030504040204" pitchFamily="50" charset="-128"/>
              </a:rPr>
              <a:t>本題</a:t>
            </a:r>
          </a:p>
        </p:txBody>
      </p:sp>
      <p:sp>
        <p:nvSpPr>
          <p:cNvPr id="3" name="スライド番号プレースホルダー 2">
            <a:extLst>
              <a:ext uri="{FF2B5EF4-FFF2-40B4-BE49-F238E27FC236}">
                <a16:creationId xmlns:a16="http://schemas.microsoft.com/office/drawing/2014/main" id="{FF6795AD-92D6-C58D-7AFE-FE0D0C3F409E}"/>
              </a:ext>
            </a:extLst>
          </p:cNvPr>
          <p:cNvSpPr>
            <a:spLocks noGrp="1"/>
          </p:cNvSpPr>
          <p:nvPr>
            <p:ph type="sldNum" sz="quarter" idx="12"/>
          </p:nvPr>
        </p:nvSpPr>
        <p:spPr/>
        <p:txBody>
          <a:bodyPr/>
          <a:lstStyle/>
          <a:p>
            <a:fld id="{48A72200-7F99-4BC1-8CD0-ABEE3DE0D382}" type="slidenum">
              <a:rPr kumimoji="1" lang="ja-JP" altLang="en-US" smtClean="0"/>
              <a:pPr/>
              <a:t>7</a:t>
            </a:fld>
            <a:endParaRPr kumimoji="1" lang="ja-JP" altLang="en-US"/>
          </a:p>
        </p:txBody>
      </p:sp>
    </p:spTree>
    <p:extLst>
      <p:ext uri="{BB962C8B-B14F-4D97-AF65-F5344CB8AC3E}">
        <p14:creationId xmlns:p14="http://schemas.microsoft.com/office/powerpoint/2010/main" val="7430465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EFB8AB38-0E44-4B78-63E5-9F4731931AFE}"/>
              </a:ext>
            </a:extLst>
          </p:cNvPr>
          <p:cNvSpPr>
            <a:spLocks noGrp="1"/>
          </p:cNvSpPr>
          <p:nvPr>
            <p:ph type="sldNum" sz="quarter" idx="12"/>
          </p:nvPr>
        </p:nvSpPr>
        <p:spPr/>
        <p:txBody>
          <a:bodyPr/>
          <a:lstStyle/>
          <a:p>
            <a:fld id="{48A72200-7F99-4BC1-8CD0-ABEE3DE0D382}" type="slidenum">
              <a:rPr kumimoji="1" lang="ja-JP" altLang="en-US" smtClean="0"/>
              <a:pPr/>
              <a:t>8</a:t>
            </a:fld>
            <a:endParaRPr kumimoji="1" lang="ja-JP" altLang="en-US"/>
          </a:p>
        </p:txBody>
      </p:sp>
      <p:sp>
        <p:nvSpPr>
          <p:cNvPr id="4" name="タイトル 3">
            <a:extLst>
              <a:ext uri="{FF2B5EF4-FFF2-40B4-BE49-F238E27FC236}">
                <a16:creationId xmlns:a16="http://schemas.microsoft.com/office/drawing/2014/main" id="{EF91281C-DFF9-D0BE-6E33-FA4B623D8779}"/>
              </a:ext>
            </a:extLst>
          </p:cNvPr>
          <p:cNvSpPr>
            <a:spLocks noGrp="1"/>
          </p:cNvSpPr>
          <p:nvPr>
            <p:ph type="title"/>
          </p:nvPr>
        </p:nvSpPr>
        <p:spPr/>
        <p:txBody>
          <a:bodyPr>
            <a:noAutofit/>
          </a:bodyPr>
          <a:lstStyle/>
          <a:p>
            <a:r>
              <a:rPr lang="ja-JP" altLang="en-US" sz="3600" dirty="0">
                <a:latin typeface="メイリオ" panose="020B0604030504040204" pitchFamily="50" charset="-128"/>
                <a:ea typeface="メイリオ" panose="020B0604030504040204" pitchFamily="50" charset="-128"/>
              </a:rPr>
              <a:t>最初は少量の迷惑メールから・・・</a:t>
            </a:r>
            <a:endParaRPr kumimoji="1" lang="ja-JP" altLang="en-US" sz="3600" dirty="0">
              <a:latin typeface="メイリオ" panose="020B0604030504040204" pitchFamily="50" charset="-128"/>
              <a:ea typeface="メイリオ" panose="020B0604030504040204" pitchFamily="50" charset="-128"/>
            </a:endParaRPr>
          </a:p>
        </p:txBody>
      </p:sp>
      <p:pic>
        <p:nvPicPr>
          <p:cNvPr id="5" name="コンテンツ プレースホルダー 7" descr="座る, モニター, ボール, コンピュータ が含まれている画像&#10;&#10;AI 生成コンテンツは誤りを含む可能性があります。">
            <a:extLst>
              <a:ext uri="{FF2B5EF4-FFF2-40B4-BE49-F238E27FC236}">
                <a16:creationId xmlns:a16="http://schemas.microsoft.com/office/drawing/2014/main" id="{0AD0B2D6-611D-61B6-17B8-28B0D1E3C6C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086322" y="1044474"/>
            <a:ext cx="901545" cy="1371172"/>
          </a:xfrm>
          <a:noFill/>
        </p:spPr>
      </p:pic>
      <p:sp>
        <p:nvSpPr>
          <p:cNvPr id="6" name="Content Placeholder 2">
            <a:extLst>
              <a:ext uri="{FF2B5EF4-FFF2-40B4-BE49-F238E27FC236}">
                <a16:creationId xmlns:a16="http://schemas.microsoft.com/office/drawing/2014/main" id="{6E1A10A0-0247-82D2-A0A6-FAE16C87D645}"/>
              </a:ext>
            </a:extLst>
          </p:cNvPr>
          <p:cNvSpPr txBox="1">
            <a:spLocks/>
          </p:cNvSpPr>
          <p:nvPr/>
        </p:nvSpPr>
        <p:spPr>
          <a:xfrm>
            <a:off x="568412" y="4534052"/>
            <a:ext cx="11071952" cy="2054293"/>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400" kern="1200">
                <a:solidFill>
                  <a:srgbClr val="161919"/>
                </a:solidFill>
                <a:latin typeface="Meiryo" panose="020B0604030504040204" pitchFamily="34" charset="-128"/>
                <a:ea typeface="Meiryo" panose="020B060403050404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161919"/>
                </a:solidFill>
                <a:latin typeface="Meiryo" panose="020B0604030504040204" pitchFamily="34" charset="-128"/>
                <a:ea typeface="Meiryo" panose="020B0604030504040204"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161919"/>
                </a:solidFill>
                <a:latin typeface="Meiryo" panose="020B0604030504040204" pitchFamily="34" charset="-128"/>
                <a:ea typeface="Meiryo" panose="020B0604030504040204"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600" kern="1200">
                <a:solidFill>
                  <a:srgbClr val="161919"/>
                </a:solidFill>
                <a:latin typeface="Meiryo" panose="020B0604030504040204" pitchFamily="34" charset="-128"/>
                <a:ea typeface="Meiryo" panose="020B0604030504040204"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600" kern="1200">
                <a:solidFill>
                  <a:srgbClr val="161919"/>
                </a:solidFill>
                <a:latin typeface="Meiryo" panose="020B0604030504040204" pitchFamily="34" charset="-128"/>
                <a:ea typeface="Meiryo" panose="020B060403050404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ClrTx/>
            </a:pPr>
            <a:r>
              <a:rPr lang="ja-JP" altLang="en-US" dirty="0"/>
              <a:t>弊社になりすましたメールボックスあふれの警告メール</a:t>
            </a:r>
            <a:endParaRPr lang="en-US" altLang="ja-JP" dirty="0"/>
          </a:p>
          <a:p>
            <a:pPr>
              <a:buClrTx/>
            </a:pPr>
            <a:r>
              <a:rPr lang="ja-JP" altLang="en-US" dirty="0"/>
              <a:t>お問い合わせ内容</a:t>
            </a:r>
            <a:endParaRPr lang="en-US" altLang="ja-JP" dirty="0"/>
          </a:p>
          <a:p>
            <a:pPr lvl="1">
              <a:buClrTx/>
            </a:pPr>
            <a:r>
              <a:rPr lang="ja-JP" altLang="en-US" dirty="0"/>
              <a:t>メールボックスがスカスカなのに警告がきた</a:t>
            </a:r>
            <a:endParaRPr lang="en-US" altLang="ja-JP" dirty="0"/>
          </a:p>
          <a:p>
            <a:pPr lvl="1">
              <a:buClrTx/>
            </a:pPr>
            <a:r>
              <a:rPr lang="ja-JP" altLang="en-US" dirty="0"/>
              <a:t>サイバーが送ったメールで正しいか</a:t>
            </a:r>
            <a:endParaRPr lang="en-US" altLang="ja-JP" dirty="0"/>
          </a:p>
          <a:p>
            <a:pPr lvl="1">
              <a:buClrTx/>
            </a:pPr>
            <a:r>
              <a:rPr lang="en-US" altLang="ja-JP" b="1" dirty="0">
                <a:solidFill>
                  <a:srgbClr val="FF0000"/>
                </a:solidFill>
              </a:rPr>
              <a:t>ID/PASS</a:t>
            </a:r>
            <a:r>
              <a:rPr lang="ja-JP" altLang="en-US" b="1" dirty="0">
                <a:solidFill>
                  <a:srgbClr val="FF0000"/>
                </a:solidFill>
              </a:rPr>
              <a:t>を入れちゃったのですが、どうしたらいいか？</a:t>
            </a:r>
            <a:endParaRPr lang="en-US" altLang="ja-JP" b="1" dirty="0">
              <a:solidFill>
                <a:srgbClr val="FF0000"/>
              </a:solidFill>
            </a:endParaRPr>
          </a:p>
          <a:p>
            <a:pPr marL="457200" lvl="1" indent="0">
              <a:buClrTx/>
              <a:buFont typeface="Arial" panose="020B0604020202020204" pitchFamily="34" charset="0"/>
              <a:buNone/>
            </a:pPr>
            <a:r>
              <a:rPr lang="ja-JP" altLang="en-US" b="1" dirty="0">
                <a:solidFill>
                  <a:srgbClr val="FF0000"/>
                </a:solidFill>
              </a:rPr>
              <a:t>　お問い合わせいただければ、案内可能</a:t>
            </a:r>
            <a:endParaRPr lang="en-US" altLang="ja-JP" dirty="0"/>
          </a:p>
          <a:p>
            <a:pPr>
              <a:buClrTx/>
            </a:pPr>
            <a:endParaRPr lang="en-US" dirty="0"/>
          </a:p>
        </p:txBody>
      </p:sp>
      <p:pic>
        <p:nvPicPr>
          <p:cNvPr id="8" name="図 7" descr="コンピューターの画面&#10;&#10;AI 生成コンテンツは誤りを含む可能性があります。">
            <a:extLst>
              <a:ext uri="{FF2B5EF4-FFF2-40B4-BE49-F238E27FC236}">
                <a16:creationId xmlns:a16="http://schemas.microsoft.com/office/drawing/2014/main" id="{93AC292F-E9A7-1F7E-BD33-13BDD40D54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322" y="2744421"/>
            <a:ext cx="901544" cy="1369159"/>
          </a:xfrm>
          <a:prstGeom prst="rect">
            <a:avLst/>
          </a:prstGeom>
        </p:spPr>
      </p:pic>
      <p:cxnSp>
        <p:nvCxnSpPr>
          <p:cNvPr id="9" name="直線矢印コネクタ 8">
            <a:extLst>
              <a:ext uri="{FF2B5EF4-FFF2-40B4-BE49-F238E27FC236}">
                <a16:creationId xmlns:a16="http://schemas.microsoft.com/office/drawing/2014/main" id="{8D9E2877-8C55-D3BF-FBC4-65BFA963C690}"/>
              </a:ext>
            </a:extLst>
          </p:cNvPr>
          <p:cNvCxnSpPr>
            <a:cxnSpLocks/>
            <a:endCxn id="5" idx="1"/>
          </p:cNvCxnSpPr>
          <p:nvPr/>
        </p:nvCxnSpPr>
        <p:spPr>
          <a:xfrm>
            <a:off x="4652094" y="1583870"/>
            <a:ext cx="2434228" cy="1461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 name="図 9">
            <a:extLst>
              <a:ext uri="{FF2B5EF4-FFF2-40B4-BE49-F238E27FC236}">
                <a16:creationId xmlns:a16="http://schemas.microsoft.com/office/drawing/2014/main" id="{6C4F9687-1D46-776C-7B03-5C9683982E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6870" y="1045030"/>
            <a:ext cx="491118" cy="489643"/>
          </a:xfrm>
          <a:prstGeom prst="rect">
            <a:avLst/>
          </a:prstGeom>
        </p:spPr>
      </p:pic>
      <p:pic>
        <p:nvPicPr>
          <p:cNvPr id="11" name="図 10">
            <a:extLst>
              <a:ext uri="{FF2B5EF4-FFF2-40B4-BE49-F238E27FC236}">
                <a16:creationId xmlns:a16="http://schemas.microsoft.com/office/drawing/2014/main" id="{85E34F9D-3EEE-E586-B4E7-AB3CBF2C14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2486" y="1111764"/>
            <a:ext cx="491118" cy="489643"/>
          </a:xfrm>
          <a:prstGeom prst="rect">
            <a:avLst/>
          </a:prstGeom>
        </p:spPr>
      </p:pic>
      <p:pic>
        <p:nvPicPr>
          <p:cNvPr id="12" name="図 11">
            <a:extLst>
              <a:ext uri="{FF2B5EF4-FFF2-40B4-BE49-F238E27FC236}">
                <a16:creationId xmlns:a16="http://schemas.microsoft.com/office/drawing/2014/main" id="{69A9E81B-4419-9D67-A494-D343F56B7A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0949" y="1154466"/>
            <a:ext cx="491118" cy="489643"/>
          </a:xfrm>
          <a:prstGeom prst="rect">
            <a:avLst/>
          </a:prstGeom>
        </p:spPr>
      </p:pic>
      <p:pic>
        <p:nvPicPr>
          <p:cNvPr id="13" name="図 12">
            <a:extLst>
              <a:ext uri="{FF2B5EF4-FFF2-40B4-BE49-F238E27FC236}">
                <a16:creationId xmlns:a16="http://schemas.microsoft.com/office/drawing/2014/main" id="{1D56A482-1F01-89C0-89A1-37635EA998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2205" y="1146676"/>
            <a:ext cx="491118" cy="489643"/>
          </a:xfrm>
          <a:prstGeom prst="rect">
            <a:avLst/>
          </a:prstGeom>
        </p:spPr>
      </p:pic>
      <p:pic>
        <p:nvPicPr>
          <p:cNvPr id="14" name="図 13">
            <a:extLst>
              <a:ext uri="{FF2B5EF4-FFF2-40B4-BE49-F238E27FC236}">
                <a16:creationId xmlns:a16="http://schemas.microsoft.com/office/drawing/2014/main" id="{415FE360-32DD-53CC-07F4-DA1D9A00DF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3996" y="1198408"/>
            <a:ext cx="491118" cy="489643"/>
          </a:xfrm>
          <a:prstGeom prst="rect">
            <a:avLst/>
          </a:prstGeom>
        </p:spPr>
      </p:pic>
      <p:sp>
        <p:nvSpPr>
          <p:cNvPr id="15" name="フリーフォーム: 図形 14">
            <a:extLst>
              <a:ext uri="{FF2B5EF4-FFF2-40B4-BE49-F238E27FC236}">
                <a16:creationId xmlns:a16="http://schemas.microsoft.com/office/drawing/2014/main" id="{0B7CE590-FB56-2969-96CF-89013C2F7173}"/>
              </a:ext>
            </a:extLst>
          </p:cNvPr>
          <p:cNvSpPr/>
          <p:nvPr/>
        </p:nvSpPr>
        <p:spPr>
          <a:xfrm>
            <a:off x="8053431" y="1793147"/>
            <a:ext cx="1912051" cy="1635853"/>
          </a:xfrm>
          <a:custGeom>
            <a:avLst/>
            <a:gdLst>
              <a:gd name="connsiteX0" fmla="*/ 0 w 1912051"/>
              <a:gd name="connsiteY0" fmla="*/ 0 h 1635853"/>
              <a:gd name="connsiteX1" fmla="*/ 1468074 w 1912051"/>
              <a:gd name="connsiteY1" fmla="*/ 293615 h 1635853"/>
              <a:gd name="connsiteX2" fmla="*/ 1828800 w 1912051"/>
              <a:gd name="connsiteY2" fmla="*/ 1149292 h 1635853"/>
              <a:gd name="connsiteX3" fmla="*/ 92279 w 1912051"/>
              <a:gd name="connsiteY3" fmla="*/ 1635853 h 1635853"/>
            </a:gdLst>
            <a:ahLst/>
            <a:cxnLst>
              <a:cxn ang="0">
                <a:pos x="connsiteX0" y="connsiteY0"/>
              </a:cxn>
              <a:cxn ang="0">
                <a:pos x="connsiteX1" y="connsiteY1"/>
              </a:cxn>
              <a:cxn ang="0">
                <a:pos x="connsiteX2" y="connsiteY2"/>
              </a:cxn>
              <a:cxn ang="0">
                <a:pos x="connsiteX3" y="connsiteY3"/>
              </a:cxn>
            </a:cxnLst>
            <a:rect l="l" t="t" r="r" b="b"/>
            <a:pathLst>
              <a:path w="1912051" h="1635853">
                <a:moveTo>
                  <a:pt x="0" y="0"/>
                </a:moveTo>
                <a:cubicBezTo>
                  <a:pt x="581637" y="51033"/>
                  <a:pt x="1163274" y="102066"/>
                  <a:pt x="1468074" y="293615"/>
                </a:cubicBezTo>
                <a:cubicBezTo>
                  <a:pt x="1772874" y="485164"/>
                  <a:pt x="2058099" y="925586"/>
                  <a:pt x="1828800" y="1149292"/>
                </a:cubicBezTo>
                <a:cubicBezTo>
                  <a:pt x="1599501" y="1372998"/>
                  <a:pt x="845890" y="1504425"/>
                  <a:pt x="92279" y="1635853"/>
                </a:cubicBezTo>
              </a:path>
            </a:pathLst>
          </a:cu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pic>
        <p:nvPicPr>
          <p:cNvPr id="16" name="図 15" descr="おもちゃ が含まれている画像&#10;&#10;AI 生成コンテンツは誤りを含む可能性があります。">
            <a:extLst>
              <a:ext uri="{FF2B5EF4-FFF2-40B4-BE49-F238E27FC236}">
                <a16:creationId xmlns:a16="http://schemas.microsoft.com/office/drawing/2014/main" id="{3101E375-C004-70D3-B05D-AF24445A21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6600" y="2611073"/>
            <a:ext cx="1185776" cy="1724765"/>
          </a:xfrm>
          <a:prstGeom prst="rect">
            <a:avLst/>
          </a:prstGeom>
        </p:spPr>
      </p:pic>
      <p:pic>
        <p:nvPicPr>
          <p:cNvPr id="17" name="図 16">
            <a:extLst>
              <a:ext uri="{FF2B5EF4-FFF2-40B4-BE49-F238E27FC236}">
                <a16:creationId xmlns:a16="http://schemas.microsoft.com/office/drawing/2014/main" id="{95529E32-D256-896D-10A0-48BB3B6045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1368" y="3514227"/>
            <a:ext cx="491118" cy="489643"/>
          </a:xfrm>
          <a:prstGeom prst="rect">
            <a:avLst/>
          </a:prstGeom>
        </p:spPr>
      </p:pic>
      <p:cxnSp>
        <p:nvCxnSpPr>
          <p:cNvPr id="18" name="直線矢印コネクタ 17">
            <a:extLst>
              <a:ext uri="{FF2B5EF4-FFF2-40B4-BE49-F238E27FC236}">
                <a16:creationId xmlns:a16="http://schemas.microsoft.com/office/drawing/2014/main" id="{D87430FB-FB76-D74D-41F3-22F1361241CA}"/>
              </a:ext>
            </a:extLst>
          </p:cNvPr>
          <p:cNvCxnSpPr>
            <a:stCxn id="8" idx="1"/>
            <a:endCxn id="16" idx="3"/>
          </p:cNvCxnSpPr>
          <p:nvPr/>
        </p:nvCxnSpPr>
        <p:spPr>
          <a:xfrm flipH="1">
            <a:off x="4572376" y="3429001"/>
            <a:ext cx="2513946" cy="444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a:extLst>
              <a:ext uri="{FF2B5EF4-FFF2-40B4-BE49-F238E27FC236}">
                <a16:creationId xmlns:a16="http://schemas.microsoft.com/office/drawing/2014/main" id="{24934EAD-7E55-72F8-FF9F-B1F14C676D45}"/>
              </a:ext>
            </a:extLst>
          </p:cNvPr>
          <p:cNvCxnSpPr/>
          <p:nvPr/>
        </p:nvCxnSpPr>
        <p:spPr>
          <a:xfrm flipV="1">
            <a:off x="4652094" y="2021747"/>
            <a:ext cx="2434228" cy="9815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45DDEAA7-38A5-D7A8-5E7D-4CEC9CDB383C}"/>
              </a:ext>
            </a:extLst>
          </p:cNvPr>
          <p:cNvSpPr txBox="1"/>
          <p:nvPr/>
        </p:nvSpPr>
        <p:spPr>
          <a:xfrm rot="20294619">
            <a:off x="5132486" y="2225179"/>
            <a:ext cx="1035861" cy="338554"/>
          </a:xfrm>
          <a:prstGeom prst="rect">
            <a:avLst/>
          </a:prstGeom>
          <a:noFill/>
        </p:spPr>
        <p:txBody>
          <a:bodyPr wrap="none" rtlCol="0">
            <a:spAutoFit/>
          </a:bodyPr>
          <a:lstStyle/>
          <a:p>
            <a:pPr algn="l"/>
            <a:r>
              <a:rPr kumimoji="1" lang="en-US" altLang="ja-JP" sz="1600" dirty="0">
                <a:latin typeface="メイリオ" panose="020B0604030504040204" pitchFamily="50" charset="-128"/>
                <a:ea typeface="メイリオ" panose="020B0604030504040204" pitchFamily="50" charset="-128"/>
              </a:rPr>
              <a:t>ID/PASS</a:t>
            </a:r>
            <a:endParaRPr kumimoji="1" lang="ja-JP" altLang="en-US" sz="1600" dirty="0">
              <a:latin typeface="メイリオ" panose="020B0604030504040204" pitchFamily="50" charset="-128"/>
              <a:ea typeface="メイリオ" panose="020B0604030504040204" pitchFamily="50" charset="-128"/>
            </a:endParaRPr>
          </a:p>
        </p:txBody>
      </p:sp>
      <p:pic>
        <p:nvPicPr>
          <p:cNvPr id="21" name="図 20" descr="黒い背景と白い文字のロゴ&#10;&#10;AI 生成コンテンツは誤りを含む可能性があります。">
            <a:extLst>
              <a:ext uri="{FF2B5EF4-FFF2-40B4-BE49-F238E27FC236}">
                <a16:creationId xmlns:a16="http://schemas.microsoft.com/office/drawing/2014/main" id="{0F17DC9A-393A-C35D-A4EE-8312E28B23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96254" y="807083"/>
            <a:ext cx="966467" cy="1271667"/>
          </a:xfrm>
          <a:prstGeom prst="rect">
            <a:avLst/>
          </a:prstGeom>
        </p:spPr>
      </p:pic>
    </p:spTree>
    <p:extLst>
      <p:ext uri="{BB962C8B-B14F-4D97-AF65-F5344CB8AC3E}">
        <p14:creationId xmlns:p14="http://schemas.microsoft.com/office/powerpoint/2010/main" val="21468619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297A5A50-8D6E-F8CF-3035-C96DC7BA8B28}"/>
              </a:ext>
            </a:extLst>
          </p:cNvPr>
          <p:cNvSpPr>
            <a:spLocks noGrp="1"/>
          </p:cNvSpPr>
          <p:nvPr>
            <p:ph type="sldNum" sz="quarter" idx="12"/>
          </p:nvPr>
        </p:nvSpPr>
        <p:spPr/>
        <p:txBody>
          <a:bodyPr/>
          <a:lstStyle/>
          <a:p>
            <a:fld id="{48A72200-7F99-4BC1-8CD0-ABEE3DE0D382}" type="slidenum">
              <a:rPr kumimoji="1" lang="ja-JP" altLang="en-US" smtClean="0"/>
              <a:pPr/>
              <a:t>9</a:t>
            </a:fld>
            <a:endParaRPr kumimoji="1" lang="ja-JP" altLang="en-US"/>
          </a:p>
        </p:txBody>
      </p:sp>
      <p:sp>
        <p:nvSpPr>
          <p:cNvPr id="4" name="タイトル 3">
            <a:extLst>
              <a:ext uri="{FF2B5EF4-FFF2-40B4-BE49-F238E27FC236}">
                <a16:creationId xmlns:a16="http://schemas.microsoft.com/office/drawing/2014/main" id="{61F6440F-B338-3643-178E-0A777A427B26}"/>
              </a:ext>
            </a:extLst>
          </p:cNvPr>
          <p:cNvSpPr>
            <a:spLocks noGrp="1"/>
          </p:cNvSpPr>
          <p:nvPr>
            <p:ph type="title"/>
          </p:nvPr>
        </p:nvSpPr>
        <p:spPr/>
        <p:txBody>
          <a:bodyPr>
            <a:noAutofit/>
          </a:bodyPr>
          <a:lstStyle/>
          <a:p>
            <a:r>
              <a:rPr lang="ja-JP" altLang="en-US" sz="3600" dirty="0">
                <a:latin typeface="メイリオ" panose="020B0604030504040204" pitchFamily="50" charset="-128"/>
                <a:ea typeface="メイリオ" panose="020B0604030504040204" pitchFamily="50" charset="-128"/>
              </a:rPr>
              <a:t>その後・・・</a:t>
            </a:r>
            <a:endParaRPr kumimoji="1" lang="ja-JP" altLang="en-US" sz="3600" dirty="0">
              <a:latin typeface="メイリオ" panose="020B0604030504040204" pitchFamily="50" charset="-128"/>
              <a:ea typeface="メイリオ" panose="020B0604030504040204" pitchFamily="50" charset="-128"/>
            </a:endParaRPr>
          </a:p>
        </p:txBody>
      </p:sp>
      <p:sp>
        <p:nvSpPr>
          <p:cNvPr id="5" name="コンテンツ プレースホルダー 1">
            <a:extLst>
              <a:ext uri="{FF2B5EF4-FFF2-40B4-BE49-F238E27FC236}">
                <a16:creationId xmlns:a16="http://schemas.microsoft.com/office/drawing/2014/main" id="{07053FA3-1027-8E5D-0733-D8A1B9C6FA40}"/>
              </a:ext>
            </a:extLst>
          </p:cNvPr>
          <p:cNvSpPr>
            <a:spLocks noGrp="1"/>
          </p:cNvSpPr>
          <p:nvPr>
            <p:ph idx="1"/>
          </p:nvPr>
        </p:nvSpPr>
        <p:spPr>
          <a:xfrm>
            <a:off x="560024" y="4638298"/>
            <a:ext cx="11071952" cy="1905625"/>
          </a:xfrm>
        </p:spPr>
        <p:txBody>
          <a:bodyPr>
            <a:normAutofit/>
          </a:bodyPr>
          <a:lstStyle/>
          <a:p>
            <a:r>
              <a:rPr kumimoji="1" lang="en-US" altLang="ja-JP" sz="2400" dirty="0">
                <a:latin typeface="メイリオ" panose="020B0604030504040204" pitchFamily="50" charset="-128"/>
                <a:ea typeface="メイリオ" panose="020B0604030504040204" pitchFamily="50" charset="-128"/>
              </a:rPr>
              <a:t>SMTP-AUTH</a:t>
            </a:r>
            <a:r>
              <a:rPr kumimoji="1" lang="ja-JP" altLang="en-US" sz="2400" dirty="0">
                <a:latin typeface="メイリオ" panose="020B0604030504040204" pitchFamily="50" charset="-128"/>
                <a:ea typeface="メイリオ" panose="020B0604030504040204" pitchFamily="50" charset="-128"/>
              </a:rPr>
              <a:t>にて、</a:t>
            </a:r>
            <a:r>
              <a:rPr kumimoji="1" lang="en-US" altLang="ja-JP" sz="2400" dirty="0">
                <a:latin typeface="メイリオ" panose="020B0604030504040204" pitchFamily="50" charset="-128"/>
                <a:ea typeface="メイリオ" panose="020B0604030504040204" pitchFamily="50" charset="-128"/>
              </a:rPr>
              <a:t>ID/PASS</a:t>
            </a:r>
            <a:r>
              <a:rPr kumimoji="1" lang="ja-JP" altLang="en-US" sz="2400" dirty="0">
                <a:latin typeface="メイリオ" panose="020B0604030504040204" pitchFamily="50" charset="-128"/>
                <a:ea typeface="メイリオ" panose="020B0604030504040204" pitchFamily="50" charset="-128"/>
              </a:rPr>
              <a:t>で認証されてメールを送信される</a:t>
            </a:r>
            <a:endParaRPr kumimoji="1" lang="en-US" altLang="ja-JP" sz="2400" dirty="0">
              <a:latin typeface="メイリオ" panose="020B0604030504040204" pitchFamily="50" charset="-128"/>
              <a:ea typeface="メイリオ" panose="020B0604030504040204" pitchFamily="50" charset="-128"/>
            </a:endParaRPr>
          </a:p>
          <a:p>
            <a:r>
              <a:rPr kumimoji="1" lang="ja-JP" altLang="en-US" sz="2400" dirty="0">
                <a:solidFill>
                  <a:srgbClr val="FF0000"/>
                </a:solidFill>
                <a:latin typeface="メイリオ" panose="020B0604030504040204" pitchFamily="50" charset="-128"/>
                <a:ea typeface="メイリオ" panose="020B0604030504040204" pitchFamily="50" charset="-128"/>
              </a:rPr>
              <a:t>サービス上、認証</a:t>
            </a:r>
            <a:r>
              <a:rPr kumimoji="1" lang="en-US" altLang="ja-JP" sz="2400" dirty="0">
                <a:solidFill>
                  <a:srgbClr val="FF0000"/>
                </a:solidFill>
                <a:latin typeface="メイリオ" panose="020B0604030504040204" pitchFamily="50" charset="-128"/>
                <a:ea typeface="メイリオ" panose="020B0604030504040204" pitchFamily="50" charset="-128"/>
              </a:rPr>
              <a:t>ID</a:t>
            </a:r>
            <a:r>
              <a:rPr kumimoji="1" lang="ja-JP" altLang="en-US" sz="2400" dirty="0">
                <a:solidFill>
                  <a:srgbClr val="FF0000"/>
                </a:solidFill>
                <a:latin typeface="メイリオ" panose="020B0604030504040204" pitchFamily="50" charset="-128"/>
                <a:ea typeface="メイリオ" panose="020B0604030504040204" pitchFamily="50" charset="-128"/>
              </a:rPr>
              <a:t>と送信者アドレスが異なる場合でも送信可能</a:t>
            </a:r>
            <a:endParaRPr kumimoji="1" lang="en-US" altLang="ja-JP" sz="2400" dirty="0">
              <a:solidFill>
                <a:srgbClr val="FF0000"/>
              </a:solidFill>
              <a:latin typeface="メイリオ" panose="020B0604030504040204" pitchFamily="50" charset="-128"/>
              <a:ea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rPr>
              <a:t>クラウドサービスのため、システム内のドメインを名乗られると、</a:t>
            </a:r>
            <a:r>
              <a:rPr lang="en-US" altLang="ja-JP" sz="2400" dirty="0">
                <a:latin typeface="メイリオ" panose="020B0604030504040204" pitchFamily="50" charset="-128"/>
                <a:ea typeface="メイリオ" panose="020B0604030504040204" pitchFamily="50" charset="-128"/>
              </a:rPr>
              <a:t>SPF/DKIM/DMARC</a:t>
            </a:r>
            <a:r>
              <a:rPr lang="ja-JP" altLang="en-US" sz="2400" dirty="0">
                <a:latin typeface="メイリオ" panose="020B0604030504040204" pitchFamily="50" charset="-128"/>
                <a:ea typeface="メイリオ" panose="020B0604030504040204" pitchFamily="50" charset="-128"/>
              </a:rPr>
              <a:t>が</a:t>
            </a:r>
            <a:r>
              <a:rPr lang="en-US" altLang="ja-JP" sz="2400" dirty="0">
                <a:latin typeface="メイリオ" panose="020B0604030504040204" pitchFamily="50" charset="-128"/>
                <a:ea typeface="メイリオ" panose="020B0604030504040204" pitchFamily="50" charset="-128"/>
              </a:rPr>
              <a:t>pass</a:t>
            </a:r>
            <a:r>
              <a:rPr lang="ja-JP" altLang="en-US" sz="2400" dirty="0">
                <a:latin typeface="メイリオ" panose="020B0604030504040204" pitchFamily="50" charset="-128"/>
                <a:ea typeface="メイリオ" panose="020B0604030504040204" pitchFamily="50" charset="-128"/>
              </a:rPr>
              <a:t>になってしまう</a:t>
            </a:r>
            <a:endParaRPr lang="en-US" altLang="ja-JP" sz="2400" dirty="0">
              <a:latin typeface="メイリオ" panose="020B0604030504040204" pitchFamily="50" charset="-128"/>
              <a:ea typeface="メイリオ" panose="020B0604030504040204" pitchFamily="50" charset="-128"/>
            </a:endParaRPr>
          </a:p>
          <a:p>
            <a:endParaRPr kumimoji="1" lang="ja-JP" altLang="en-US" dirty="0"/>
          </a:p>
        </p:txBody>
      </p:sp>
      <p:pic>
        <p:nvPicPr>
          <p:cNvPr id="6" name="コンテンツ プレースホルダー 7" descr="座る, モニター, ボール, コンピュータ が含まれている画像&#10;&#10;AI 生成コンテンツは誤りを含む可能性があります。">
            <a:extLst>
              <a:ext uri="{FF2B5EF4-FFF2-40B4-BE49-F238E27FC236}">
                <a16:creationId xmlns:a16="http://schemas.microsoft.com/office/drawing/2014/main" id="{9AE52CD1-C058-3185-476E-E18E6EEDAB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5300" y="1044474"/>
            <a:ext cx="901545" cy="1371172"/>
          </a:xfrm>
          <a:prstGeom prst="rect">
            <a:avLst/>
          </a:prstGeom>
          <a:noFill/>
        </p:spPr>
      </p:pic>
      <p:pic>
        <p:nvPicPr>
          <p:cNvPr id="8" name="図 7" descr="コンピューターの画面&#10;&#10;AI 生成コンテンツは誤りを含む可能性があります。">
            <a:extLst>
              <a:ext uri="{FF2B5EF4-FFF2-40B4-BE49-F238E27FC236}">
                <a16:creationId xmlns:a16="http://schemas.microsoft.com/office/drawing/2014/main" id="{0DB65F51-27C8-8832-988D-8F13821E29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5300" y="2744421"/>
            <a:ext cx="901544" cy="1369159"/>
          </a:xfrm>
          <a:prstGeom prst="rect">
            <a:avLst/>
          </a:prstGeom>
        </p:spPr>
      </p:pic>
      <p:cxnSp>
        <p:nvCxnSpPr>
          <p:cNvPr id="9" name="直線矢印コネクタ 8">
            <a:extLst>
              <a:ext uri="{FF2B5EF4-FFF2-40B4-BE49-F238E27FC236}">
                <a16:creationId xmlns:a16="http://schemas.microsoft.com/office/drawing/2014/main" id="{7D1A0F87-69A5-2593-54D9-9654665BFD25}"/>
              </a:ext>
            </a:extLst>
          </p:cNvPr>
          <p:cNvCxnSpPr>
            <a:cxnSpLocks/>
          </p:cNvCxnSpPr>
          <p:nvPr/>
        </p:nvCxnSpPr>
        <p:spPr>
          <a:xfrm>
            <a:off x="2974294" y="1583870"/>
            <a:ext cx="2434228" cy="18451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 name="図 9">
            <a:extLst>
              <a:ext uri="{FF2B5EF4-FFF2-40B4-BE49-F238E27FC236}">
                <a16:creationId xmlns:a16="http://schemas.microsoft.com/office/drawing/2014/main" id="{CFDD8AA2-715C-B730-3636-B1D334951F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2429" y="1572965"/>
            <a:ext cx="491118" cy="489643"/>
          </a:xfrm>
          <a:prstGeom prst="rect">
            <a:avLst/>
          </a:prstGeom>
        </p:spPr>
      </p:pic>
      <p:pic>
        <p:nvPicPr>
          <p:cNvPr id="11" name="図 10">
            <a:extLst>
              <a:ext uri="{FF2B5EF4-FFF2-40B4-BE49-F238E27FC236}">
                <a16:creationId xmlns:a16="http://schemas.microsoft.com/office/drawing/2014/main" id="{73BEF20A-417D-AE1C-C7CC-7D74701399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770" y="1730060"/>
            <a:ext cx="491118" cy="489643"/>
          </a:xfrm>
          <a:prstGeom prst="rect">
            <a:avLst/>
          </a:prstGeom>
        </p:spPr>
      </p:pic>
      <p:pic>
        <p:nvPicPr>
          <p:cNvPr id="12" name="図 11">
            <a:extLst>
              <a:ext uri="{FF2B5EF4-FFF2-40B4-BE49-F238E27FC236}">
                <a16:creationId xmlns:a16="http://schemas.microsoft.com/office/drawing/2014/main" id="{24A3DC19-CE67-342C-BE45-A9DE9A4903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6326" y="1950806"/>
            <a:ext cx="491118" cy="489643"/>
          </a:xfrm>
          <a:prstGeom prst="rect">
            <a:avLst/>
          </a:prstGeom>
        </p:spPr>
      </p:pic>
      <p:pic>
        <p:nvPicPr>
          <p:cNvPr id="13" name="図 12">
            <a:extLst>
              <a:ext uri="{FF2B5EF4-FFF2-40B4-BE49-F238E27FC236}">
                <a16:creationId xmlns:a16="http://schemas.microsoft.com/office/drawing/2014/main" id="{6CB39832-B6B3-F846-0C42-4DE4CCF26B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5314" y="2127809"/>
            <a:ext cx="491118" cy="489643"/>
          </a:xfrm>
          <a:prstGeom prst="rect">
            <a:avLst/>
          </a:prstGeom>
        </p:spPr>
      </p:pic>
      <p:pic>
        <p:nvPicPr>
          <p:cNvPr id="14" name="図 13">
            <a:extLst>
              <a:ext uri="{FF2B5EF4-FFF2-40B4-BE49-F238E27FC236}">
                <a16:creationId xmlns:a16="http://schemas.microsoft.com/office/drawing/2014/main" id="{3253C7ED-F1A0-DA4F-54FF-4CC6C43642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6994" y="2310130"/>
            <a:ext cx="491118" cy="489643"/>
          </a:xfrm>
          <a:prstGeom prst="rect">
            <a:avLst/>
          </a:prstGeom>
        </p:spPr>
      </p:pic>
      <p:pic>
        <p:nvPicPr>
          <p:cNvPr id="15" name="図 14" descr="おもちゃ が含まれている画像&#10;&#10;AI 生成コンテンツは誤りを含む可能性があります。">
            <a:extLst>
              <a:ext uri="{FF2B5EF4-FFF2-40B4-BE49-F238E27FC236}">
                <a16:creationId xmlns:a16="http://schemas.microsoft.com/office/drawing/2014/main" id="{DD8B1090-C589-627D-FE6D-C5ECACEC27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5578" y="2611073"/>
            <a:ext cx="1185776" cy="1724765"/>
          </a:xfrm>
          <a:prstGeom prst="rect">
            <a:avLst/>
          </a:prstGeom>
        </p:spPr>
      </p:pic>
      <p:pic>
        <p:nvPicPr>
          <p:cNvPr id="16" name="図 15">
            <a:extLst>
              <a:ext uri="{FF2B5EF4-FFF2-40B4-BE49-F238E27FC236}">
                <a16:creationId xmlns:a16="http://schemas.microsoft.com/office/drawing/2014/main" id="{FF412CE9-8151-AFC2-7B77-F869EF5E2C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0346" y="3514227"/>
            <a:ext cx="491118" cy="489643"/>
          </a:xfrm>
          <a:prstGeom prst="rect">
            <a:avLst/>
          </a:prstGeom>
        </p:spPr>
      </p:pic>
      <p:cxnSp>
        <p:nvCxnSpPr>
          <p:cNvPr id="17" name="直線矢印コネクタ 16">
            <a:extLst>
              <a:ext uri="{FF2B5EF4-FFF2-40B4-BE49-F238E27FC236}">
                <a16:creationId xmlns:a16="http://schemas.microsoft.com/office/drawing/2014/main" id="{DB2921AA-B14F-EF5D-0407-1B78C18FE912}"/>
              </a:ext>
            </a:extLst>
          </p:cNvPr>
          <p:cNvCxnSpPr>
            <a:stCxn id="8" idx="1"/>
            <a:endCxn id="15" idx="3"/>
          </p:cNvCxnSpPr>
          <p:nvPr/>
        </p:nvCxnSpPr>
        <p:spPr>
          <a:xfrm flipH="1">
            <a:off x="2911354" y="3429001"/>
            <a:ext cx="2513946" cy="4445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CB2C4A59-9EDF-E6D8-060D-0C4FDE2E7368}"/>
              </a:ext>
            </a:extLst>
          </p:cNvPr>
          <p:cNvSpPr txBox="1"/>
          <p:nvPr/>
        </p:nvSpPr>
        <p:spPr>
          <a:xfrm rot="2250333">
            <a:off x="2649178" y="2417212"/>
            <a:ext cx="2582758" cy="338554"/>
          </a:xfrm>
          <a:prstGeom prst="rect">
            <a:avLst/>
          </a:prstGeom>
          <a:noFill/>
        </p:spPr>
        <p:txBody>
          <a:bodyPr wrap="none" rtlCol="0">
            <a:spAutoFit/>
          </a:bodyPr>
          <a:lstStyle/>
          <a:p>
            <a:pPr algn="l"/>
            <a:r>
              <a:rPr kumimoji="1" lang="en-US" altLang="ja-JP" sz="1600" dirty="0">
                <a:latin typeface="メイリオ" panose="020B0604030504040204" pitchFamily="50" charset="-128"/>
                <a:ea typeface="メイリオ" panose="020B0604030504040204" pitchFamily="50" charset="-128"/>
              </a:rPr>
              <a:t>ID/PASS</a:t>
            </a:r>
            <a:r>
              <a:rPr kumimoji="1" lang="ja-JP" altLang="en-US" sz="1600" dirty="0">
                <a:latin typeface="メイリオ" panose="020B0604030504040204" pitchFamily="50" charset="-128"/>
                <a:ea typeface="メイリオ" panose="020B0604030504040204" pitchFamily="50" charset="-128"/>
              </a:rPr>
              <a:t>→</a:t>
            </a:r>
            <a:r>
              <a:rPr kumimoji="1" lang="en-US" altLang="ja-JP" sz="1600" dirty="0">
                <a:latin typeface="メイリオ" panose="020B0604030504040204" pitchFamily="50" charset="-128"/>
                <a:ea typeface="メイリオ" panose="020B0604030504040204" pitchFamily="50" charset="-128"/>
              </a:rPr>
              <a:t>From</a:t>
            </a:r>
            <a:r>
              <a:rPr kumimoji="1" lang="ja-JP" altLang="en-US" sz="1600" dirty="0">
                <a:latin typeface="メイリオ" panose="020B0604030504040204" pitchFamily="50" charset="-128"/>
                <a:ea typeface="メイリオ" panose="020B0604030504040204" pitchFamily="50" charset="-128"/>
              </a:rPr>
              <a:t>変更可能</a:t>
            </a:r>
          </a:p>
        </p:txBody>
      </p:sp>
      <p:pic>
        <p:nvPicPr>
          <p:cNvPr id="19" name="図 18" descr="文字の書かれた紙&#10;&#10;AI 生成コンテンツは誤りを含む可能性があります。">
            <a:extLst>
              <a:ext uri="{FF2B5EF4-FFF2-40B4-BE49-F238E27FC236}">
                <a16:creationId xmlns:a16="http://schemas.microsoft.com/office/drawing/2014/main" id="{A7154E43-522B-F12A-6278-FD585BB60B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97365" y="1925487"/>
            <a:ext cx="902870" cy="1371172"/>
          </a:xfrm>
          <a:prstGeom prst="rect">
            <a:avLst/>
          </a:prstGeom>
        </p:spPr>
      </p:pic>
      <p:cxnSp>
        <p:nvCxnSpPr>
          <p:cNvPr id="20" name="直線矢印コネクタ 19">
            <a:extLst>
              <a:ext uri="{FF2B5EF4-FFF2-40B4-BE49-F238E27FC236}">
                <a16:creationId xmlns:a16="http://schemas.microsoft.com/office/drawing/2014/main" id="{763FEFFE-658B-8AF2-60C1-E58949818FD4}"/>
              </a:ext>
            </a:extLst>
          </p:cNvPr>
          <p:cNvCxnSpPr>
            <a:stCxn id="8" idx="3"/>
          </p:cNvCxnSpPr>
          <p:nvPr/>
        </p:nvCxnSpPr>
        <p:spPr>
          <a:xfrm flipV="1">
            <a:off x="6326844" y="2617452"/>
            <a:ext cx="2557097" cy="81154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1" name="図 20">
            <a:extLst>
              <a:ext uri="{FF2B5EF4-FFF2-40B4-BE49-F238E27FC236}">
                <a16:creationId xmlns:a16="http://schemas.microsoft.com/office/drawing/2014/main" id="{8D4E6D46-40A1-6E94-462F-18E39C0A7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68685" y="1692568"/>
            <a:ext cx="1185776" cy="1724765"/>
          </a:xfrm>
          <a:prstGeom prst="rect">
            <a:avLst/>
          </a:prstGeom>
        </p:spPr>
      </p:pic>
      <p:sp>
        <p:nvSpPr>
          <p:cNvPr id="22" name="四角形: メモ 21">
            <a:extLst>
              <a:ext uri="{FF2B5EF4-FFF2-40B4-BE49-F238E27FC236}">
                <a16:creationId xmlns:a16="http://schemas.microsoft.com/office/drawing/2014/main" id="{05E5855F-9F33-BB23-9577-8B09A21CE17A}"/>
              </a:ext>
            </a:extLst>
          </p:cNvPr>
          <p:cNvSpPr/>
          <p:nvPr/>
        </p:nvSpPr>
        <p:spPr>
          <a:xfrm>
            <a:off x="784414" y="1629474"/>
            <a:ext cx="945427" cy="925476"/>
          </a:xfrm>
          <a:prstGeom prst="foldedCorner">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en-US" altLang="ja-JP" sz="900" dirty="0"/>
              <a:t>ID1,PASS</a:t>
            </a:r>
          </a:p>
          <a:p>
            <a:pPr algn="ctr"/>
            <a:r>
              <a:rPr kumimoji="1" lang="en-US" altLang="ja-JP" sz="900" dirty="0"/>
              <a:t>ID2,WORD</a:t>
            </a:r>
          </a:p>
          <a:p>
            <a:pPr algn="ctr"/>
            <a:r>
              <a:rPr kumimoji="1" lang="en-US" altLang="ja-JP" sz="900" dirty="0"/>
              <a:t>ID3,1111</a:t>
            </a:r>
          </a:p>
          <a:p>
            <a:pPr algn="ctr"/>
            <a:r>
              <a:rPr kumimoji="1" lang="en-US" altLang="ja-JP" sz="900" dirty="0"/>
              <a:t>ID4,0123</a:t>
            </a:r>
          </a:p>
          <a:p>
            <a:pPr algn="ctr"/>
            <a:r>
              <a:rPr kumimoji="1" lang="ja-JP" altLang="en-US" sz="900" dirty="0"/>
              <a:t>：</a:t>
            </a:r>
          </a:p>
        </p:txBody>
      </p:sp>
      <p:pic>
        <p:nvPicPr>
          <p:cNvPr id="23" name="図 22">
            <a:extLst>
              <a:ext uri="{FF2B5EF4-FFF2-40B4-BE49-F238E27FC236}">
                <a16:creationId xmlns:a16="http://schemas.microsoft.com/office/drawing/2014/main" id="{994D966E-E9D6-0D91-EF31-13B87B496D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246" y="2807016"/>
            <a:ext cx="491118" cy="489643"/>
          </a:xfrm>
          <a:prstGeom prst="rect">
            <a:avLst/>
          </a:prstGeom>
        </p:spPr>
      </p:pic>
      <p:sp>
        <p:nvSpPr>
          <p:cNvPr id="24" name="四角形: メモ 23">
            <a:extLst>
              <a:ext uri="{FF2B5EF4-FFF2-40B4-BE49-F238E27FC236}">
                <a16:creationId xmlns:a16="http://schemas.microsoft.com/office/drawing/2014/main" id="{6C64BF2F-5EF9-EBFC-9686-55EFFD5C3715}"/>
              </a:ext>
            </a:extLst>
          </p:cNvPr>
          <p:cNvSpPr/>
          <p:nvPr/>
        </p:nvSpPr>
        <p:spPr>
          <a:xfrm>
            <a:off x="768230" y="1629474"/>
            <a:ext cx="945427" cy="925476"/>
          </a:xfrm>
          <a:prstGeom prst="foldedCorner">
            <a:avLst/>
          </a:prstGeom>
          <a:solidFill>
            <a:srgbClr val="FABD04"/>
          </a:solidFill>
          <a:ln>
            <a:solidFill>
              <a:srgbClr val="FFFF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en-US" altLang="ja-JP" sz="900" dirty="0"/>
              <a:t>ID1,PASS</a:t>
            </a:r>
          </a:p>
          <a:p>
            <a:pPr algn="ctr"/>
            <a:r>
              <a:rPr kumimoji="1" lang="en-US" altLang="ja-JP" sz="900" dirty="0"/>
              <a:t>ID2,WORD</a:t>
            </a:r>
          </a:p>
          <a:p>
            <a:pPr algn="ctr"/>
            <a:r>
              <a:rPr kumimoji="1" lang="en-US" altLang="ja-JP" sz="900" dirty="0"/>
              <a:t>ID3,1111</a:t>
            </a:r>
          </a:p>
          <a:p>
            <a:pPr algn="ctr"/>
            <a:r>
              <a:rPr kumimoji="1" lang="en-US" altLang="ja-JP" sz="900" dirty="0"/>
              <a:t>ID4,0123</a:t>
            </a:r>
          </a:p>
          <a:p>
            <a:pPr algn="ctr"/>
            <a:r>
              <a:rPr kumimoji="1" lang="ja-JP" altLang="en-US" sz="900" dirty="0"/>
              <a:t>：</a:t>
            </a:r>
          </a:p>
        </p:txBody>
      </p:sp>
      <p:pic>
        <p:nvPicPr>
          <p:cNvPr id="25" name="図 24" descr="黒い背景と白い文字のロゴ&#10;&#10;AI 生成コンテンツは誤りを含む可能性があります。">
            <a:extLst>
              <a:ext uri="{FF2B5EF4-FFF2-40B4-BE49-F238E27FC236}">
                <a16:creationId xmlns:a16="http://schemas.microsoft.com/office/drawing/2014/main" id="{D176AD46-1E76-F0D1-287E-EB39055403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38398" y="943308"/>
            <a:ext cx="951659" cy="1252183"/>
          </a:xfrm>
          <a:prstGeom prst="rect">
            <a:avLst/>
          </a:prstGeom>
        </p:spPr>
      </p:pic>
    </p:spTree>
    <p:extLst>
      <p:ext uri="{BB962C8B-B14F-4D97-AF65-F5344CB8AC3E}">
        <p14:creationId xmlns:p14="http://schemas.microsoft.com/office/powerpoint/2010/main" val="188461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テーマ1">
  <a:themeElements>
    <a:clrScheme name="Cybersolutions">
      <a:dk1>
        <a:srgbClr val="161919"/>
      </a:dk1>
      <a:lt1>
        <a:srgbClr val="FFFFFF"/>
      </a:lt1>
      <a:dk2>
        <a:srgbClr val="1F497D"/>
      </a:dk2>
      <a:lt2>
        <a:srgbClr val="EEECE1"/>
      </a:lt2>
      <a:accent1>
        <a:srgbClr val="D61617"/>
      </a:accent1>
      <a:accent2>
        <a:srgbClr val="FDEEE9"/>
      </a:accent2>
      <a:accent3>
        <a:srgbClr val="FEFFFF"/>
      </a:accent3>
      <a:accent4>
        <a:srgbClr val="FEFFFF"/>
      </a:accent4>
      <a:accent5>
        <a:srgbClr val="FEFFFF"/>
      </a:accent5>
      <a:accent6>
        <a:srgbClr val="FEFFFF"/>
      </a:accent6>
      <a:hlink>
        <a:srgbClr val="0000FF"/>
      </a:hlink>
      <a:folHlink>
        <a:srgbClr val="800080"/>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kumimoji="1" sz="1600" dirty="0">
            <a:latin typeface="+mn-ea"/>
            <a:ea typeface="+mn-ea"/>
          </a:defRPr>
        </a:defPPr>
      </a:lstStyle>
    </a:txDef>
  </a:objectDefaults>
  <a:extraClrSchemeLst/>
  <a:extLst>
    <a:ext uri="{05A4C25C-085E-4340-85A3-A5531E510DB2}">
      <thm15:themeFamily xmlns:thm15="http://schemas.microsoft.com/office/thememl/2012/main" name="経営資料用テンプレート" id="{52589AF8-7BAE-3B42-94DE-85824A49F334}" vid="{FD519D27-86AB-B64A-B602-60B757C83E3F}"/>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1facb4b9-292e-4acc-831b-68bfac852349" xsi:nil="true"/>
    <lcf76f155ced4ddcb4097134ff3c332f xmlns="c4bd5a32-bd55-4157-8667-25a9ecfe30ea">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6CC21680108CCF48BA8CB444B5D81D05" ma:contentTypeVersion="14" ma:contentTypeDescription="新しいドキュメントを作成します。" ma:contentTypeScope="" ma:versionID="d8897437fff229c42d31923f82d9841b">
  <xsd:schema xmlns:xsd="http://www.w3.org/2001/XMLSchema" xmlns:xs="http://www.w3.org/2001/XMLSchema" xmlns:p="http://schemas.microsoft.com/office/2006/metadata/properties" xmlns:ns2="c4bd5a32-bd55-4157-8667-25a9ecfe30ea" xmlns:ns3="1facb4b9-292e-4acc-831b-68bfac852349" targetNamespace="http://schemas.microsoft.com/office/2006/metadata/properties" ma:root="true" ma:fieldsID="52d4991a38ac03aea0a1ccfc933ffba6" ns2:_="" ns3:_="">
    <xsd:import namespace="c4bd5a32-bd55-4157-8667-25a9ecfe30ea"/>
    <xsd:import namespace="1facb4b9-292e-4acc-831b-68bfac85234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bd5a32-bd55-4157-8667-25a9ecfe30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画像タグ" ma:readOnly="false" ma:fieldId="{5cf76f15-5ced-4ddc-b409-7134ff3c332f}" ma:taxonomyMulti="true" ma:sspId="71205120-23a7-45d3-a3bc-ae0cfba7e224"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facb4b9-292e-4acc-831b-68bfac85234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7c7896a-cfab-4d91-a72a-f1e2db174566}" ma:internalName="TaxCatchAll" ma:showField="CatchAllData" ma:web="1facb4b9-292e-4acc-831b-68bfac852349">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CC5738C-25DA-42B0-861A-227A3E8A3867}">
  <ds:schemaRefs>
    <ds:schemaRef ds:uri="http://schemas.microsoft.com/sharepoint/v3/contenttype/forms"/>
  </ds:schemaRefs>
</ds:datastoreItem>
</file>

<file path=customXml/itemProps2.xml><?xml version="1.0" encoding="utf-8"?>
<ds:datastoreItem xmlns:ds="http://schemas.openxmlformats.org/officeDocument/2006/customXml" ds:itemID="{68F8143B-2DE9-4F35-93FB-BB6105FE5891}">
  <ds:schemaRefs>
    <ds:schemaRef ds:uri="http://purl.org/dc/dcmitype/"/>
    <ds:schemaRef ds:uri="http://purl.org/dc/elements/1.1/"/>
    <ds:schemaRef ds:uri="http://schemas.openxmlformats.org/package/2006/metadata/core-properties"/>
    <ds:schemaRef ds:uri="http://schemas.microsoft.com/office/infopath/2007/PartnerControls"/>
    <ds:schemaRef ds:uri="http://schemas.microsoft.com/office/2006/metadata/properties"/>
    <ds:schemaRef ds:uri="http://schemas.microsoft.com/office/2006/documentManagement/types"/>
    <ds:schemaRef ds:uri="http://www.w3.org/XML/1998/namespace"/>
    <ds:schemaRef ds:uri="1facb4b9-292e-4acc-831b-68bfac852349"/>
    <ds:schemaRef ds:uri="c4bd5a32-bd55-4157-8667-25a9ecfe30ea"/>
    <ds:schemaRef ds:uri="http://purl.org/dc/terms/"/>
  </ds:schemaRefs>
</ds:datastoreItem>
</file>

<file path=customXml/itemProps3.xml><?xml version="1.0" encoding="utf-8"?>
<ds:datastoreItem xmlns:ds="http://schemas.openxmlformats.org/officeDocument/2006/customXml" ds:itemID="{CAF61D5B-DF84-4A3C-B7D9-AEC3C2F91F4D}">
  <ds:schemaRefs>
    <ds:schemaRef ds:uri="1facb4b9-292e-4acc-831b-68bfac852349"/>
    <ds:schemaRef ds:uri="c4bd5a32-bd55-4157-8667-25a9ecfe30e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経営資料用テンプレート</Template>
  <TotalTime>1844</TotalTime>
  <Words>1177</Words>
  <Application>Microsoft Office PowerPoint</Application>
  <PresentationFormat>ワイド画面</PresentationFormat>
  <Paragraphs>249</Paragraphs>
  <Slides>13</Slides>
  <Notes>3</Notes>
  <HiddenSlides>0</HiddenSlides>
  <MMClips>0</MMClips>
  <ScaleCrop>false</ScaleCrop>
  <HeadingPairs>
    <vt:vector size="8" baseType="variant">
      <vt:variant>
        <vt:lpstr>使用されているフォント</vt:lpstr>
      </vt:variant>
      <vt:variant>
        <vt:i4>8</vt:i4>
      </vt:variant>
      <vt:variant>
        <vt:lpstr>テーマ</vt:lpstr>
      </vt:variant>
      <vt:variant>
        <vt:i4>1</vt:i4>
      </vt:variant>
      <vt:variant>
        <vt:lpstr>埋め込まれた OLE サーバー</vt:lpstr>
      </vt:variant>
      <vt:variant>
        <vt:i4>1</vt:i4>
      </vt:variant>
      <vt:variant>
        <vt:lpstr>スライド タイトル</vt:lpstr>
      </vt:variant>
      <vt:variant>
        <vt:i4>13</vt:i4>
      </vt:variant>
    </vt:vector>
  </HeadingPairs>
  <TitlesOfParts>
    <vt:vector size="23" baseType="lpstr">
      <vt:lpstr>Noto Sans JP</vt:lpstr>
      <vt:lpstr>Noto Sans JP Light</vt:lpstr>
      <vt:lpstr>Meiryo</vt:lpstr>
      <vt:lpstr>Meiryo</vt:lpstr>
      <vt:lpstr>游ゴシック</vt:lpstr>
      <vt:lpstr>Arial</vt:lpstr>
      <vt:lpstr>Helvetica</vt:lpstr>
      <vt:lpstr>Noto Sans</vt:lpstr>
      <vt:lpstr>テーマ1</vt:lpstr>
      <vt:lpstr>think-cellスライド</vt:lpstr>
      <vt:lpstr>迷惑メールの悪循環による事業者の苦悩</vt:lpstr>
      <vt:lpstr>会社紹介</vt:lpstr>
      <vt:lpstr>コミュニケーション・ソリューション</vt:lpstr>
      <vt:lpstr>セキュリティ・ソリューション</vt:lpstr>
      <vt:lpstr>導入実績 一例</vt:lpstr>
      <vt:lpstr>自己紹介</vt:lpstr>
      <vt:lpstr>本題</vt:lpstr>
      <vt:lpstr>最初は少量の迷惑メールから・・・</vt:lpstr>
      <vt:lpstr>その後・・・</vt:lpstr>
      <vt:lpstr>苦悩</vt:lpstr>
      <vt:lpstr>対策します！</vt:lpstr>
      <vt:lpstr>まとめ</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y-tsuchiya</dc:creator>
  <cp:lastModifiedBy>児珠 大輔</cp:lastModifiedBy>
  <cp:revision>16</cp:revision>
  <cp:lastPrinted>2025-03-06T03:58:17Z</cp:lastPrinted>
  <dcterms:created xsi:type="dcterms:W3CDTF">2021-03-22T00:22:22Z</dcterms:created>
  <dcterms:modified xsi:type="dcterms:W3CDTF">2025-11-17T05:37:12Z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0x0101006CC21680108CCF48BA8CB444B5D81D05</vt:lpwstr>
  </property>
  <property fmtid="{D5CDD505-2E9C-101B-9397-08002B2CF9AE}" pid="3" name="MediaServiceImageTags">
    <vt:lpwstr/>
  </property>
</Properties>
</file>